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99"/>
    <a:srgbClr val="CC0066"/>
    <a:srgbClr val="CC00CC"/>
    <a:srgbClr val="0066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3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A96582-778E-4E0C-80C3-90121C197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EE74E6E-2099-498A-A862-98EACA0C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F4CA55-5F86-4DA0-BBA7-D8505A9A6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65C3CD-35C7-48C3-8B2A-DF247E70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8BDF35-0A1E-4593-9752-0CBE77F6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96671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A63A4A-F487-412A-B0A1-FE71F2F4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912D0FF-0FA3-4B89-BA3C-E381E4B63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2D92E5-1057-4E13-8CF7-A5B8B4F7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9517DE-BBCF-4D54-8609-B3065F6A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0DCF11-28AA-4251-81A3-3BDC6C54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53100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E548DFA-BA96-4F54-B994-25BE51EC1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B26FD0-0E48-4D19-A2B4-EDAF7A130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587B54-E9CB-4368-A8E8-303D5B07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A0D58D-4EF2-4A73-BA0F-C72ACF59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DC9C51-D7DD-4908-A0E2-FF6FBDDA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51308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86B9ED-99A5-446C-81F2-5B70BD9D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E51380-B366-465F-A417-173BACD9E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4F17A6-DFA0-4FBF-9391-FA0A968B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6CD50F-29B0-402A-807C-FF166262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664BE3-3195-4BA4-B93F-979B6E5BD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15495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5B6352-239A-4D70-BE55-C6A94611E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00D513E-D3AD-4156-B000-22C71C73D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D15237-DF94-4FD0-B2D4-2AA1B93B9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3088C6-716C-4307-BC41-5AFFEBE89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0689A0-941D-4A45-B763-045D6F6B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33978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B670ED-DB5A-4D52-A054-61CED1E6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3D8600-584C-4704-A1EB-5F809643C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C452CD6-541C-4D05-B050-7EA874473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0F6AF0-E6E4-4684-B714-ADE4DEA07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F4DBCCE-C5FB-43DB-BE7A-BE751E78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D40B02-162A-473C-8C8E-9A0E0EAFB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71960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A4B4B5-89B3-4CD9-AB4E-A7818ACD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A05CB9-DBCD-4E5A-A7A6-FBED083BC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402B5A4-29C1-48DC-91A7-99FEC7238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360D0E6-72EB-4249-8713-E4528870B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3711E85-B6A0-411E-9C81-011C65423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BD62538-6717-4426-BDDF-742197DD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4F14C27-3AD3-4AE2-B3E3-D5DDA353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F816AD4-B4CB-4BAB-8295-3BD2F4957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82923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ACFFAE-0C16-4960-8627-F1FBDA860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617FE2B-5B2B-4586-959B-54F84798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C2A28C5-D948-43DC-94F4-BEE225D3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97972B2-5203-4494-BF76-9D2E54C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3275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0EAAEE1-5AB4-4D60-99F1-EA89CF91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9A894B3-21E5-434B-B29D-708B181F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7981AB9-F210-440F-8563-62364000B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82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2149CC-0DA3-426F-A4C3-9CE8D23B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01FA14-C888-49D2-9BE9-6468743B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7813336-33EA-45B9-BACE-906A239F2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88BCA4A-1B09-45D5-A633-A9CC39C77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66D170-6980-4CD3-AE74-8A9CFE0F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D4B0692-ABA5-4129-B777-611C8624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62311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E25252-5FAB-4F05-8669-10DF6DFC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B502219-C3EB-479C-8F71-3B767E49A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M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9512237-1008-49F9-BCCB-982272E92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C8657A-0B65-47A8-AE0E-AA70A3BF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B70B09-953A-497C-B917-BBE706B2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9CB4DA-1161-44AA-8D11-7325DA51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86102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5E4AD16-B3F5-4CE0-B455-85AC3126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9247E2-415F-4D17-9AC1-BB64E925D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69E1CD-44D1-4574-8BB3-2F319DEFA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8A96-D571-4E92-BDDF-0F173A7DF7E3}" type="datetimeFigureOut">
              <a:rPr lang="ar-MA" smtClean="0"/>
              <a:t>04-01-1442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C9E14E-6D97-4B9B-960E-35CCFD699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9CB865-7A34-4937-8E37-AB7DB271D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CA2C-9F20-4D13-B4FE-B1AE2145A16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62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M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53000">
              <a:schemeClr val="bg1">
                <a:lumMod val="85000"/>
              </a:schemeClr>
            </a:gs>
            <a:gs pos="100000">
              <a:schemeClr val="bg1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مجموعة 72">
            <a:extLst>
              <a:ext uri="{FF2B5EF4-FFF2-40B4-BE49-F238E27FC236}">
                <a16:creationId xmlns:a16="http://schemas.microsoft.com/office/drawing/2014/main" id="{0432A455-B575-4814-A516-389E7C939436}"/>
              </a:ext>
            </a:extLst>
          </p:cNvPr>
          <p:cNvGrpSpPr/>
          <p:nvPr/>
        </p:nvGrpSpPr>
        <p:grpSpPr>
          <a:xfrm>
            <a:off x="864344" y="885184"/>
            <a:ext cx="4677476" cy="1794999"/>
            <a:chOff x="864344" y="885184"/>
            <a:chExt cx="4677476" cy="1794999"/>
          </a:xfrm>
        </p:grpSpPr>
        <p:sp>
          <p:nvSpPr>
            <p:cNvPr id="32" name="شكل حر: شكل 31">
              <a:extLst>
                <a:ext uri="{FF2B5EF4-FFF2-40B4-BE49-F238E27FC236}">
                  <a16:creationId xmlns:a16="http://schemas.microsoft.com/office/drawing/2014/main" id="{BBDE2AA1-ACC2-4D1C-BD45-232163F418C3}"/>
                </a:ext>
              </a:extLst>
            </p:cNvPr>
            <p:cNvSpPr/>
            <p:nvPr/>
          </p:nvSpPr>
          <p:spPr>
            <a:xfrm flipH="1">
              <a:off x="3687905" y="1101239"/>
              <a:ext cx="1853915" cy="1578944"/>
            </a:xfrm>
            <a:custGeom>
              <a:avLst/>
              <a:gdLst>
                <a:gd name="connsiteX0" fmla="*/ 732294 w 1853915"/>
                <a:gd name="connsiteY0" fmla="*/ 0 h 1578944"/>
                <a:gd name="connsiteX1" fmla="*/ 0 w 1853915"/>
                <a:gd name="connsiteY1" fmla="*/ 681445 h 1578944"/>
                <a:gd name="connsiteX2" fmla="*/ 964471 w 1853915"/>
                <a:gd name="connsiteY2" fmla="*/ 1578944 h 1578944"/>
                <a:gd name="connsiteX3" fmla="*/ 964471 w 1853915"/>
                <a:gd name="connsiteY3" fmla="*/ 1203215 h 1578944"/>
                <a:gd name="connsiteX4" fmla="*/ 1853915 w 1853915"/>
                <a:gd name="connsiteY4" fmla="*/ 1203215 h 1578944"/>
                <a:gd name="connsiteX5" fmla="*/ 1784835 w 1853915"/>
                <a:gd name="connsiteY5" fmla="*/ 1059813 h 1578944"/>
                <a:gd name="connsiteX6" fmla="*/ 1137872 w 1853915"/>
                <a:gd name="connsiteY6" fmla="*/ 275120 h 1578944"/>
                <a:gd name="connsiteX7" fmla="*/ 983487 w 1853915"/>
                <a:gd name="connsiteY7" fmla="*/ 159674 h 1578944"/>
                <a:gd name="connsiteX8" fmla="*/ 964471 w 1853915"/>
                <a:gd name="connsiteY8" fmla="*/ 159674 h 1578944"/>
                <a:gd name="connsiteX9" fmla="*/ 964471 w 1853915"/>
                <a:gd name="connsiteY9" fmla="*/ 145454 h 1578944"/>
                <a:gd name="connsiteX10" fmla="*/ 933090 w 1853915"/>
                <a:gd name="connsiteY10" fmla="*/ 121988 h 1578944"/>
                <a:gd name="connsiteX11" fmla="*/ 732294 w 1853915"/>
                <a:gd name="connsiteY11" fmla="*/ 0 h 1578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3915" h="1578944">
                  <a:moveTo>
                    <a:pt x="732294" y="0"/>
                  </a:moveTo>
                  <a:lnTo>
                    <a:pt x="0" y="681445"/>
                  </a:lnTo>
                  <a:lnTo>
                    <a:pt x="964471" y="1578944"/>
                  </a:lnTo>
                  <a:lnTo>
                    <a:pt x="964471" y="1203215"/>
                  </a:lnTo>
                  <a:lnTo>
                    <a:pt x="1853915" y="1203215"/>
                  </a:lnTo>
                  <a:lnTo>
                    <a:pt x="1784835" y="1059813"/>
                  </a:lnTo>
                  <a:cubicBezTo>
                    <a:pt x="1621033" y="758282"/>
                    <a:pt x="1400624" y="491963"/>
                    <a:pt x="1137872" y="275120"/>
                  </a:cubicBezTo>
                  <a:lnTo>
                    <a:pt x="983487" y="159674"/>
                  </a:lnTo>
                  <a:lnTo>
                    <a:pt x="964471" y="159674"/>
                  </a:lnTo>
                  <a:lnTo>
                    <a:pt x="964471" y="145454"/>
                  </a:lnTo>
                  <a:lnTo>
                    <a:pt x="933090" y="121988"/>
                  </a:lnTo>
                  <a:lnTo>
                    <a:pt x="732294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5" name="شكل حر: شكل 24">
              <a:extLst>
                <a:ext uri="{FF2B5EF4-FFF2-40B4-BE49-F238E27FC236}">
                  <a16:creationId xmlns:a16="http://schemas.microsoft.com/office/drawing/2014/main" id="{678A48DD-1B85-4E7E-9707-2B650E40F74F}"/>
                </a:ext>
              </a:extLst>
            </p:cNvPr>
            <p:cNvSpPr/>
            <p:nvPr/>
          </p:nvSpPr>
          <p:spPr>
            <a:xfrm flipH="1">
              <a:off x="4577349" y="885184"/>
              <a:ext cx="232177" cy="361509"/>
            </a:xfrm>
            <a:custGeom>
              <a:avLst/>
              <a:gdLst>
                <a:gd name="connsiteX0" fmla="*/ 232177 w 232177"/>
                <a:gd name="connsiteY0" fmla="*/ 0 h 361509"/>
                <a:gd name="connsiteX1" fmla="*/ 0 w 232177"/>
                <a:gd name="connsiteY1" fmla="*/ 216055 h 361509"/>
                <a:gd name="connsiteX2" fmla="*/ 200796 w 232177"/>
                <a:gd name="connsiteY2" fmla="*/ 338043 h 361509"/>
                <a:gd name="connsiteX3" fmla="*/ 232177 w 232177"/>
                <a:gd name="connsiteY3" fmla="*/ 361509 h 361509"/>
                <a:gd name="connsiteX4" fmla="*/ 232177 w 232177"/>
                <a:gd name="connsiteY4" fmla="*/ 0 h 361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177" h="361509">
                  <a:moveTo>
                    <a:pt x="232177" y="0"/>
                  </a:moveTo>
                  <a:lnTo>
                    <a:pt x="0" y="216055"/>
                  </a:lnTo>
                  <a:lnTo>
                    <a:pt x="200796" y="338043"/>
                  </a:lnTo>
                  <a:lnTo>
                    <a:pt x="232177" y="361509"/>
                  </a:lnTo>
                  <a:lnTo>
                    <a:pt x="232177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3" name="شكل حر: شكل 22">
              <a:extLst>
                <a:ext uri="{FF2B5EF4-FFF2-40B4-BE49-F238E27FC236}">
                  <a16:creationId xmlns:a16="http://schemas.microsoft.com/office/drawing/2014/main" id="{42ECD34F-480F-46E1-AC3D-A8DFCECEB170}"/>
                </a:ext>
              </a:extLst>
            </p:cNvPr>
            <p:cNvSpPr/>
            <p:nvPr/>
          </p:nvSpPr>
          <p:spPr>
            <a:xfrm flipH="1">
              <a:off x="4558332" y="1246693"/>
              <a:ext cx="19016" cy="14220"/>
            </a:xfrm>
            <a:custGeom>
              <a:avLst/>
              <a:gdLst>
                <a:gd name="connsiteX0" fmla="*/ 0 w 19016"/>
                <a:gd name="connsiteY0" fmla="*/ 0 h 14220"/>
                <a:gd name="connsiteX1" fmla="*/ 0 w 19016"/>
                <a:gd name="connsiteY1" fmla="*/ 14220 h 14220"/>
                <a:gd name="connsiteX2" fmla="*/ 19016 w 19016"/>
                <a:gd name="connsiteY2" fmla="*/ 14220 h 14220"/>
                <a:gd name="connsiteX3" fmla="*/ 0 w 19016"/>
                <a:gd name="connsiteY3" fmla="*/ 0 h 14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16" h="14220">
                  <a:moveTo>
                    <a:pt x="0" y="0"/>
                  </a:moveTo>
                  <a:lnTo>
                    <a:pt x="0" y="14220"/>
                  </a:lnTo>
                  <a:lnTo>
                    <a:pt x="19016" y="1422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1" name="شكل حر: شكل 20">
              <a:extLst>
                <a:ext uri="{FF2B5EF4-FFF2-40B4-BE49-F238E27FC236}">
                  <a16:creationId xmlns:a16="http://schemas.microsoft.com/office/drawing/2014/main" id="{D0BF1327-E386-460E-8497-ED41061D6CEA}"/>
                </a:ext>
              </a:extLst>
            </p:cNvPr>
            <p:cNvSpPr/>
            <p:nvPr/>
          </p:nvSpPr>
          <p:spPr>
            <a:xfrm flipH="1">
              <a:off x="1330038" y="1260913"/>
              <a:ext cx="3228295" cy="1043541"/>
            </a:xfrm>
            <a:custGeom>
              <a:avLst/>
              <a:gdLst>
                <a:gd name="connsiteX0" fmla="*/ 3228295 w 3228295"/>
                <a:gd name="connsiteY0" fmla="*/ 0 h 1043541"/>
                <a:gd name="connsiteX1" fmla="*/ 0 w 3228295"/>
                <a:gd name="connsiteY1" fmla="*/ 0 h 1043541"/>
                <a:gd name="connsiteX2" fmla="*/ 154385 w 3228295"/>
                <a:gd name="connsiteY2" fmla="*/ 115446 h 1043541"/>
                <a:gd name="connsiteX3" fmla="*/ 801348 w 3228295"/>
                <a:gd name="connsiteY3" fmla="*/ 900139 h 1043541"/>
                <a:gd name="connsiteX4" fmla="*/ 870428 w 3228295"/>
                <a:gd name="connsiteY4" fmla="*/ 1043541 h 1043541"/>
                <a:gd name="connsiteX5" fmla="*/ 3228295 w 3228295"/>
                <a:gd name="connsiteY5" fmla="*/ 1043541 h 1043541"/>
                <a:gd name="connsiteX6" fmla="*/ 3228295 w 3228295"/>
                <a:gd name="connsiteY6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28295" h="1043541">
                  <a:moveTo>
                    <a:pt x="3228295" y="0"/>
                  </a:moveTo>
                  <a:lnTo>
                    <a:pt x="0" y="0"/>
                  </a:lnTo>
                  <a:lnTo>
                    <a:pt x="154385" y="115446"/>
                  </a:lnTo>
                  <a:cubicBezTo>
                    <a:pt x="417137" y="332289"/>
                    <a:pt x="637546" y="598608"/>
                    <a:pt x="801348" y="900139"/>
                  </a:cubicBezTo>
                  <a:lnTo>
                    <a:pt x="870428" y="1043541"/>
                  </a:lnTo>
                  <a:lnTo>
                    <a:pt x="3228295" y="1043541"/>
                  </a:lnTo>
                  <a:lnTo>
                    <a:pt x="322829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4" name="مستطيل: زاوية مطوية 33">
              <a:extLst>
                <a:ext uri="{FF2B5EF4-FFF2-40B4-BE49-F238E27FC236}">
                  <a16:creationId xmlns:a16="http://schemas.microsoft.com/office/drawing/2014/main" id="{658069ED-4F52-4A33-ADC7-9B46E6022CAA}"/>
                </a:ext>
              </a:extLst>
            </p:cNvPr>
            <p:cNvSpPr/>
            <p:nvPr/>
          </p:nvSpPr>
          <p:spPr>
            <a:xfrm flipH="1" flipV="1">
              <a:off x="864344" y="1258768"/>
              <a:ext cx="465691" cy="1049562"/>
            </a:xfrm>
            <a:prstGeom prst="foldedCorner">
              <a:avLst/>
            </a:prstGeom>
            <a:solidFill>
              <a:srgbClr val="CC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B5C74EAC-65AB-4061-B957-3039B2AE3E77}"/>
                </a:ext>
              </a:extLst>
            </p:cNvPr>
            <p:cNvSpPr txBox="1"/>
            <p:nvPr/>
          </p:nvSpPr>
          <p:spPr>
            <a:xfrm>
              <a:off x="918961" y="1457372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6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56" name="صورة 55">
              <a:extLst>
                <a:ext uri="{FF2B5EF4-FFF2-40B4-BE49-F238E27FC236}">
                  <a16:creationId xmlns:a16="http://schemas.microsoft.com/office/drawing/2014/main" id="{951BA9D2-0396-4062-8AF8-67D94E6ED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348" y="1451438"/>
              <a:ext cx="609604" cy="609604"/>
            </a:xfrm>
            <a:prstGeom prst="rect">
              <a:avLst/>
            </a:prstGeom>
          </p:spPr>
        </p:pic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E0BA1326-C72C-472F-9899-F7A9DDE29EDD}"/>
                </a:ext>
              </a:extLst>
            </p:cNvPr>
            <p:cNvSpPr txBox="1"/>
            <p:nvPr/>
          </p:nvSpPr>
          <p:spPr>
            <a:xfrm>
              <a:off x="2714234" y="1297549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CC0000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C6A1C12D-28A1-4514-868C-B4347C8B7C6C}"/>
                </a:ext>
              </a:extLst>
            </p:cNvPr>
            <p:cNvSpPr txBox="1"/>
            <p:nvPr/>
          </p:nvSpPr>
          <p:spPr>
            <a:xfrm>
              <a:off x="1610891" y="1704056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3C8290ED-0AF2-4F3A-A0C5-6A440A082CFD}"/>
              </a:ext>
            </a:extLst>
          </p:cNvPr>
          <p:cNvGrpSpPr/>
          <p:nvPr/>
        </p:nvGrpSpPr>
        <p:grpSpPr>
          <a:xfrm>
            <a:off x="33072" y="2531500"/>
            <a:ext cx="4677474" cy="1794999"/>
            <a:chOff x="33072" y="2531500"/>
            <a:chExt cx="4677474" cy="1794999"/>
          </a:xfrm>
        </p:grpSpPr>
        <p:sp>
          <p:nvSpPr>
            <p:cNvPr id="30" name="شكل حر: شكل 29">
              <a:extLst>
                <a:ext uri="{FF2B5EF4-FFF2-40B4-BE49-F238E27FC236}">
                  <a16:creationId xmlns:a16="http://schemas.microsoft.com/office/drawing/2014/main" id="{CE8D6AFB-3C4D-4210-8B6A-526A77084036}"/>
                </a:ext>
              </a:extLst>
            </p:cNvPr>
            <p:cNvSpPr/>
            <p:nvPr/>
          </p:nvSpPr>
          <p:spPr>
            <a:xfrm flipH="1">
              <a:off x="3435929" y="2531500"/>
              <a:ext cx="1274617" cy="1794999"/>
            </a:xfrm>
            <a:custGeom>
              <a:avLst/>
              <a:gdLst>
                <a:gd name="connsiteX0" fmla="*/ 964471 w 1274617"/>
                <a:gd name="connsiteY0" fmla="*/ 0 h 1794999"/>
                <a:gd name="connsiteX1" fmla="*/ 0 w 1274617"/>
                <a:gd name="connsiteY1" fmla="*/ 897500 h 1794999"/>
                <a:gd name="connsiteX2" fmla="*/ 964471 w 1274617"/>
                <a:gd name="connsiteY2" fmla="*/ 1794999 h 1794999"/>
                <a:gd name="connsiteX3" fmla="*/ 964471 w 1274617"/>
                <a:gd name="connsiteY3" fmla="*/ 1419270 h 1794999"/>
                <a:gd name="connsiteX4" fmla="*/ 1222761 w 1274617"/>
                <a:gd name="connsiteY4" fmla="*/ 1419270 h 1794999"/>
                <a:gd name="connsiteX5" fmla="*/ 1260883 w 1274617"/>
                <a:gd name="connsiteY5" fmla="*/ 1169478 h 1794999"/>
                <a:gd name="connsiteX6" fmla="*/ 1274617 w 1274617"/>
                <a:gd name="connsiteY6" fmla="*/ 897501 h 1794999"/>
                <a:gd name="connsiteX7" fmla="*/ 1260883 w 1274617"/>
                <a:gd name="connsiteY7" fmla="*/ 625524 h 1794999"/>
                <a:gd name="connsiteX8" fmla="*/ 1222760 w 1274617"/>
                <a:gd name="connsiteY8" fmla="*/ 375729 h 1794999"/>
                <a:gd name="connsiteX9" fmla="*/ 964471 w 1274617"/>
                <a:gd name="connsiteY9" fmla="*/ 375729 h 1794999"/>
                <a:gd name="connsiteX10" fmla="*/ 964471 w 1274617"/>
                <a:gd name="connsiteY10" fmla="*/ 0 h 1794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74617" h="1794999">
                  <a:moveTo>
                    <a:pt x="964471" y="0"/>
                  </a:moveTo>
                  <a:lnTo>
                    <a:pt x="0" y="897500"/>
                  </a:lnTo>
                  <a:lnTo>
                    <a:pt x="964471" y="1794999"/>
                  </a:lnTo>
                  <a:lnTo>
                    <a:pt x="964471" y="1419270"/>
                  </a:lnTo>
                  <a:lnTo>
                    <a:pt x="1222761" y="1419270"/>
                  </a:lnTo>
                  <a:lnTo>
                    <a:pt x="1260883" y="1169478"/>
                  </a:lnTo>
                  <a:cubicBezTo>
                    <a:pt x="1269965" y="1080054"/>
                    <a:pt x="1274617" y="989321"/>
                    <a:pt x="1274617" y="897501"/>
                  </a:cubicBezTo>
                  <a:cubicBezTo>
                    <a:pt x="1274617" y="805681"/>
                    <a:pt x="1269965" y="714948"/>
                    <a:pt x="1260883" y="625524"/>
                  </a:cubicBezTo>
                  <a:lnTo>
                    <a:pt x="1222760" y="375729"/>
                  </a:lnTo>
                  <a:lnTo>
                    <a:pt x="964471" y="375729"/>
                  </a:lnTo>
                  <a:lnTo>
                    <a:pt x="964471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9" name="شكل حر: شكل 18">
              <a:extLst>
                <a:ext uri="{FF2B5EF4-FFF2-40B4-BE49-F238E27FC236}">
                  <a16:creationId xmlns:a16="http://schemas.microsoft.com/office/drawing/2014/main" id="{31BD1ED1-C317-4B72-95B5-6C787B4506BF}"/>
                </a:ext>
              </a:extLst>
            </p:cNvPr>
            <p:cNvSpPr/>
            <p:nvPr/>
          </p:nvSpPr>
          <p:spPr>
            <a:xfrm flipH="1">
              <a:off x="498763" y="2907229"/>
              <a:ext cx="2989022" cy="1043541"/>
            </a:xfrm>
            <a:custGeom>
              <a:avLst/>
              <a:gdLst>
                <a:gd name="connsiteX0" fmla="*/ 2989022 w 2989022"/>
                <a:gd name="connsiteY0" fmla="*/ 0 h 1043541"/>
                <a:gd name="connsiteX1" fmla="*/ 0 w 2989022"/>
                <a:gd name="connsiteY1" fmla="*/ 0 h 1043541"/>
                <a:gd name="connsiteX2" fmla="*/ 38123 w 2989022"/>
                <a:gd name="connsiteY2" fmla="*/ 249795 h 1043541"/>
                <a:gd name="connsiteX3" fmla="*/ 51857 w 2989022"/>
                <a:gd name="connsiteY3" fmla="*/ 521772 h 1043541"/>
                <a:gd name="connsiteX4" fmla="*/ 38123 w 2989022"/>
                <a:gd name="connsiteY4" fmla="*/ 793749 h 1043541"/>
                <a:gd name="connsiteX5" fmla="*/ 1 w 2989022"/>
                <a:gd name="connsiteY5" fmla="*/ 1043541 h 1043541"/>
                <a:gd name="connsiteX6" fmla="*/ 2989022 w 2989022"/>
                <a:gd name="connsiteY6" fmla="*/ 1043541 h 1043541"/>
                <a:gd name="connsiteX7" fmla="*/ 2989022 w 2989022"/>
                <a:gd name="connsiteY7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9022" h="1043541">
                  <a:moveTo>
                    <a:pt x="2989022" y="0"/>
                  </a:moveTo>
                  <a:lnTo>
                    <a:pt x="0" y="0"/>
                  </a:lnTo>
                  <a:lnTo>
                    <a:pt x="38123" y="249795"/>
                  </a:lnTo>
                  <a:cubicBezTo>
                    <a:pt x="47205" y="339219"/>
                    <a:pt x="51857" y="429952"/>
                    <a:pt x="51857" y="521772"/>
                  </a:cubicBezTo>
                  <a:cubicBezTo>
                    <a:pt x="51857" y="613592"/>
                    <a:pt x="47205" y="704325"/>
                    <a:pt x="38123" y="793749"/>
                  </a:cubicBezTo>
                  <a:lnTo>
                    <a:pt x="1" y="1043541"/>
                  </a:lnTo>
                  <a:lnTo>
                    <a:pt x="2989022" y="1043541"/>
                  </a:lnTo>
                  <a:lnTo>
                    <a:pt x="2989022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5" name="مستطيل: زاوية مطوية 34">
              <a:extLst>
                <a:ext uri="{FF2B5EF4-FFF2-40B4-BE49-F238E27FC236}">
                  <a16:creationId xmlns:a16="http://schemas.microsoft.com/office/drawing/2014/main" id="{1CA60E85-AECA-4779-BA9E-A470726E7093}"/>
                </a:ext>
              </a:extLst>
            </p:cNvPr>
            <p:cNvSpPr/>
            <p:nvPr/>
          </p:nvSpPr>
          <p:spPr>
            <a:xfrm flipH="1" flipV="1">
              <a:off x="33072" y="2899064"/>
              <a:ext cx="465691" cy="1049562"/>
            </a:xfrm>
            <a:prstGeom prst="foldedCorner">
              <a:avLst/>
            </a:prstGeom>
            <a:solidFill>
              <a:srgbClr val="006699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8A636944-539E-47BA-89A0-DCCCF11A8F18}"/>
                </a:ext>
              </a:extLst>
            </p:cNvPr>
            <p:cNvSpPr txBox="1"/>
            <p:nvPr/>
          </p:nvSpPr>
          <p:spPr>
            <a:xfrm>
              <a:off x="114999" y="3100678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5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48" name="صورة 47">
              <a:extLst>
                <a:ext uri="{FF2B5EF4-FFF2-40B4-BE49-F238E27FC236}">
                  <a16:creationId xmlns:a16="http://schemas.microsoft.com/office/drawing/2014/main" id="{004A2118-AD31-42F4-B071-7B69A0877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736585" y="3230096"/>
              <a:ext cx="462464" cy="387494"/>
            </a:xfrm>
            <a:prstGeom prst="rect">
              <a:avLst/>
            </a:prstGeom>
          </p:spPr>
        </p:pic>
        <p:sp>
          <p:nvSpPr>
            <p:cNvPr id="62" name="مربع نص 61">
              <a:extLst>
                <a:ext uri="{FF2B5EF4-FFF2-40B4-BE49-F238E27FC236}">
                  <a16:creationId xmlns:a16="http://schemas.microsoft.com/office/drawing/2014/main" id="{9A1B5BF1-E558-4A8F-B097-77A9CFE8CE6A}"/>
                </a:ext>
              </a:extLst>
            </p:cNvPr>
            <p:cNvSpPr txBox="1"/>
            <p:nvPr/>
          </p:nvSpPr>
          <p:spPr>
            <a:xfrm>
              <a:off x="2003564" y="2942412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006699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68" name="مربع نص 67">
              <a:extLst>
                <a:ext uri="{FF2B5EF4-FFF2-40B4-BE49-F238E27FC236}">
                  <a16:creationId xmlns:a16="http://schemas.microsoft.com/office/drawing/2014/main" id="{09AE47CF-25EE-4F04-8446-A25151947810}"/>
                </a:ext>
              </a:extLst>
            </p:cNvPr>
            <p:cNvSpPr txBox="1"/>
            <p:nvPr/>
          </p:nvSpPr>
          <p:spPr>
            <a:xfrm>
              <a:off x="1085825" y="3299554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grpSp>
        <p:nvGrpSpPr>
          <p:cNvPr id="75" name="مجموعة 74">
            <a:extLst>
              <a:ext uri="{FF2B5EF4-FFF2-40B4-BE49-F238E27FC236}">
                <a16:creationId xmlns:a16="http://schemas.microsoft.com/office/drawing/2014/main" id="{3B53A232-820D-44FF-8427-A75610BF7F3B}"/>
              </a:ext>
            </a:extLst>
          </p:cNvPr>
          <p:cNvGrpSpPr/>
          <p:nvPr/>
        </p:nvGrpSpPr>
        <p:grpSpPr>
          <a:xfrm>
            <a:off x="844183" y="4182106"/>
            <a:ext cx="4697636" cy="1794999"/>
            <a:chOff x="844183" y="4182106"/>
            <a:chExt cx="4697636" cy="1794999"/>
          </a:xfrm>
        </p:grpSpPr>
        <p:sp>
          <p:nvSpPr>
            <p:cNvPr id="28" name="شكل حر: شكل 27">
              <a:extLst>
                <a:ext uri="{FF2B5EF4-FFF2-40B4-BE49-F238E27FC236}">
                  <a16:creationId xmlns:a16="http://schemas.microsoft.com/office/drawing/2014/main" id="{8550B926-9C5A-4916-B12F-F7ED1D7BCD7D}"/>
                </a:ext>
              </a:extLst>
            </p:cNvPr>
            <p:cNvSpPr/>
            <p:nvPr/>
          </p:nvSpPr>
          <p:spPr>
            <a:xfrm flipH="1">
              <a:off x="3689969" y="4182106"/>
              <a:ext cx="1851850" cy="1576350"/>
            </a:xfrm>
            <a:custGeom>
              <a:avLst/>
              <a:gdLst>
                <a:gd name="connsiteX0" fmla="*/ 964471 w 1851850"/>
                <a:gd name="connsiteY0" fmla="*/ 0 h 1576350"/>
                <a:gd name="connsiteX1" fmla="*/ 0 w 1851850"/>
                <a:gd name="connsiteY1" fmla="*/ 897500 h 1576350"/>
                <a:gd name="connsiteX2" fmla="*/ 729507 w 1851850"/>
                <a:gd name="connsiteY2" fmla="*/ 1576350 h 1576350"/>
                <a:gd name="connsiteX3" fmla="*/ 933090 w 1851850"/>
                <a:gd name="connsiteY3" fmla="*/ 1452669 h 1576350"/>
                <a:gd name="connsiteX4" fmla="*/ 964471 w 1851850"/>
                <a:gd name="connsiteY4" fmla="*/ 1429203 h 1576350"/>
                <a:gd name="connsiteX5" fmla="*/ 964471 w 1851850"/>
                <a:gd name="connsiteY5" fmla="*/ 1419270 h 1576350"/>
                <a:gd name="connsiteX6" fmla="*/ 977754 w 1851850"/>
                <a:gd name="connsiteY6" fmla="*/ 1419270 h 1576350"/>
                <a:gd name="connsiteX7" fmla="*/ 1137872 w 1851850"/>
                <a:gd name="connsiteY7" fmla="*/ 1299537 h 1576350"/>
                <a:gd name="connsiteX8" fmla="*/ 1784835 w 1851850"/>
                <a:gd name="connsiteY8" fmla="*/ 514844 h 1576350"/>
                <a:gd name="connsiteX9" fmla="*/ 1851850 w 1851850"/>
                <a:gd name="connsiteY9" fmla="*/ 375729 h 1576350"/>
                <a:gd name="connsiteX10" fmla="*/ 964471 w 1851850"/>
                <a:gd name="connsiteY10" fmla="*/ 375729 h 1576350"/>
                <a:gd name="connsiteX11" fmla="*/ 964471 w 1851850"/>
                <a:gd name="connsiteY11" fmla="*/ 0 h 157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1850" h="1576350">
                  <a:moveTo>
                    <a:pt x="964471" y="0"/>
                  </a:moveTo>
                  <a:lnTo>
                    <a:pt x="0" y="897500"/>
                  </a:lnTo>
                  <a:lnTo>
                    <a:pt x="729507" y="1576350"/>
                  </a:lnTo>
                  <a:lnTo>
                    <a:pt x="933090" y="1452669"/>
                  </a:lnTo>
                  <a:lnTo>
                    <a:pt x="964471" y="1429203"/>
                  </a:lnTo>
                  <a:lnTo>
                    <a:pt x="964471" y="1419270"/>
                  </a:lnTo>
                  <a:lnTo>
                    <a:pt x="977754" y="1419270"/>
                  </a:lnTo>
                  <a:lnTo>
                    <a:pt x="1137872" y="1299537"/>
                  </a:lnTo>
                  <a:cubicBezTo>
                    <a:pt x="1400624" y="1082694"/>
                    <a:pt x="1621033" y="816376"/>
                    <a:pt x="1784835" y="514844"/>
                  </a:cubicBezTo>
                  <a:lnTo>
                    <a:pt x="1851850" y="375729"/>
                  </a:lnTo>
                  <a:lnTo>
                    <a:pt x="964471" y="375729"/>
                  </a:lnTo>
                  <a:lnTo>
                    <a:pt x="964471" y="0"/>
                  </a:lnTo>
                  <a:close/>
                </a:path>
              </a:pathLst>
            </a:custGeom>
            <a:solidFill>
              <a:srgbClr val="CC00CC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7" name="شكل حر: شكل 16">
              <a:extLst>
                <a:ext uri="{FF2B5EF4-FFF2-40B4-BE49-F238E27FC236}">
                  <a16:creationId xmlns:a16="http://schemas.microsoft.com/office/drawing/2014/main" id="{2660FAD9-8CAF-4632-9538-EFC8ED9C6EBB}"/>
                </a:ext>
              </a:extLst>
            </p:cNvPr>
            <p:cNvSpPr/>
            <p:nvPr/>
          </p:nvSpPr>
          <p:spPr>
            <a:xfrm flipH="1">
              <a:off x="1330037" y="4557835"/>
              <a:ext cx="3234028" cy="1043541"/>
            </a:xfrm>
            <a:custGeom>
              <a:avLst/>
              <a:gdLst>
                <a:gd name="connsiteX0" fmla="*/ 3234028 w 3234028"/>
                <a:gd name="connsiteY0" fmla="*/ 0 h 1043541"/>
                <a:gd name="connsiteX1" fmla="*/ 874096 w 3234028"/>
                <a:gd name="connsiteY1" fmla="*/ 0 h 1043541"/>
                <a:gd name="connsiteX2" fmla="*/ 807081 w 3234028"/>
                <a:gd name="connsiteY2" fmla="*/ 139115 h 1043541"/>
                <a:gd name="connsiteX3" fmla="*/ 160118 w 3234028"/>
                <a:gd name="connsiteY3" fmla="*/ 923808 h 1043541"/>
                <a:gd name="connsiteX4" fmla="*/ 0 w 3234028"/>
                <a:gd name="connsiteY4" fmla="*/ 1043541 h 1043541"/>
                <a:gd name="connsiteX5" fmla="*/ 3234028 w 3234028"/>
                <a:gd name="connsiteY5" fmla="*/ 1043541 h 1043541"/>
                <a:gd name="connsiteX6" fmla="*/ 3234028 w 3234028"/>
                <a:gd name="connsiteY6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4028" h="1043541">
                  <a:moveTo>
                    <a:pt x="3234028" y="0"/>
                  </a:moveTo>
                  <a:lnTo>
                    <a:pt x="874096" y="0"/>
                  </a:lnTo>
                  <a:lnTo>
                    <a:pt x="807081" y="139115"/>
                  </a:lnTo>
                  <a:cubicBezTo>
                    <a:pt x="643279" y="440647"/>
                    <a:pt x="422870" y="706965"/>
                    <a:pt x="160118" y="923808"/>
                  </a:cubicBezTo>
                  <a:lnTo>
                    <a:pt x="0" y="1043541"/>
                  </a:lnTo>
                  <a:lnTo>
                    <a:pt x="3234028" y="1043541"/>
                  </a:lnTo>
                  <a:lnTo>
                    <a:pt x="3234028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5" name="شكل حر: شكل 14">
              <a:extLst>
                <a:ext uri="{FF2B5EF4-FFF2-40B4-BE49-F238E27FC236}">
                  <a16:creationId xmlns:a16="http://schemas.microsoft.com/office/drawing/2014/main" id="{FC6D2D4E-2F17-41AE-9460-4C653AE19717}"/>
                </a:ext>
              </a:extLst>
            </p:cNvPr>
            <p:cNvSpPr/>
            <p:nvPr/>
          </p:nvSpPr>
          <p:spPr>
            <a:xfrm flipH="1">
              <a:off x="4564066" y="5601376"/>
              <a:ext cx="13283" cy="9933"/>
            </a:xfrm>
            <a:custGeom>
              <a:avLst/>
              <a:gdLst>
                <a:gd name="connsiteX0" fmla="*/ 13283 w 13283"/>
                <a:gd name="connsiteY0" fmla="*/ 0 h 9933"/>
                <a:gd name="connsiteX1" fmla="*/ 0 w 13283"/>
                <a:gd name="connsiteY1" fmla="*/ 0 h 9933"/>
                <a:gd name="connsiteX2" fmla="*/ 0 w 13283"/>
                <a:gd name="connsiteY2" fmla="*/ 9933 h 9933"/>
                <a:gd name="connsiteX3" fmla="*/ 13283 w 13283"/>
                <a:gd name="connsiteY3" fmla="*/ 0 h 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3" h="9933">
                  <a:moveTo>
                    <a:pt x="13283" y="0"/>
                  </a:moveTo>
                  <a:lnTo>
                    <a:pt x="0" y="0"/>
                  </a:lnTo>
                  <a:lnTo>
                    <a:pt x="0" y="9933"/>
                  </a:lnTo>
                  <a:lnTo>
                    <a:pt x="1328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4" name="شكل حر: شكل 13">
              <a:extLst>
                <a:ext uri="{FF2B5EF4-FFF2-40B4-BE49-F238E27FC236}">
                  <a16:creationId xmlns:a16="http://schemas.microsoft.com/office/drawing/2014/main" id="{56907B65-8EED-40D8-86D2-58EF9C09A580}"/>
                </a:ext>
              </a:extLst>
            </p:cNvPr>
            <p:cNvSpPr/>
            <p:nvPr/>
          </p:nvSpPr>
          <p:spPr>
            <a:xfrm flipH="1">
              <a:off x="4577348" y="5611309"/>
              <a:ext cx="234964" cy="365796"/>
            </a:xfrm>
            <a:custGeom>
              <a:avLst/>
              <a:gdLst>
                <a:gd name="connsiteX0" fmla="*/ 234964 w 234964"/>
                <a:gd name="connsiteY0" fmla="*/ 0 h 365796"/>
                <a:gd name="connsiteX1" fmla="*/ 203583 w 234964"/>
                <a:gd name="connsiteY1" fmla="*/ 23466 h 365796"/>
                <a:gd name="connsiteX2" fmla="*/ 0 w 234964"/>
                <a:gd name="connsiteY2" fmla="*/ 147147 h 365796"/>
                <a:gd name="connsiteX3" fmla="*/ 234964 w 234964"/>
                <a:gd name="connsiteY3" fmla="*/ 365796 h 365796"/>
                <a:gd name="connsiteX4" fmla="*/ 234964 w 234964"/>
                <a:gd name="connsiteY4" fmla="*/ 0 h 36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964" h="365796">
                  <a:moveTo>
                    <a:pt x="234964" y="0"/>
                  </a:moveTo>
                  <a:lnTo>
                    <a:pt x="203583" y="23466"/>
                  </a:lnTo>
                  <a:lnTo>
                    <a:pt x="0" y="147147"/>
                  </a:lnTo>
                  <a:lnTo>
                    <a:pt x="234964" y="365796"/>
                  </a:lnTo>
                  <a:lnTo>
                    <a:pt x="234964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7" name="مستطيل: زاوية مطوية 36">
              <a:extLst>
                <a:ext uri="{FF2B5EF4-FFF2-40B4-BE49-F238E27FC236}">
                  <a16:creationId xmlns:a16="http://schemas.microsoft.com/office/drawing/2014/main" id="{398D4D2F-D6A5-4E18-84F9-2545D90B0DD2}"/>
                </a:ext>
              </a:extLst>
            </p:cNvPr>
            <p:cNvSpPr/>
            <p:nvPr/>
          </p:nvSpPr>
          <p:spPr>
            <a:xfrm flipH="1" flipV="1">
              <a:off x="844183" y="4549669"/>
              <a:ext cx="465691" cy="1049562"/>
            </a:xfrm>
            <a:prstGeom prst="foldedCorner">
              <a:avLst/>
            </a:prstGeom>
            <a:solidFill>
              <a:srgbClr val="CC00CC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92DC7188-D10F-4342-91C8-AAB8C6D681E5}"/>
                </a:ext>
              </a:extLst>
            </p:cNvPr>
            <p:cNvSpPr txBox="1"/>
            <p:nvPr/>
          </p:nvSpPr>
          <p:spPr>
            <a:xfrm>
              <a:off x="925000" y="4646667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4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54" name="صورة 53">
              <a:extLst>
                <a:ext uri="{FF2B5EF4-FFF2-40B4-BE49-F238E27FC236}">
                  <a16:creationId xmlns:a16="http://schemas.microsoft.com/office/drawing/2014/main" id="{0BB851CD-5B7A-43BE-9360-7EBEBDBCE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5440" y="4848049"/>
              <a:ext cx="510294" cy="510294"/>
            </a:xfrm>
            <a:prstGeom prst="rect">
              <a:avLst/>
            </a:prstGeom>
          </p:spPr>
        </p:pic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100BC372-F8E9-4338-9066-C7D57476DECE}"/>
                </a:ext>
              </a:extLst>
            </p:cNvPr>
            <p:cNvSpPr txBox="1"/>
            <p:nvPr/>
          </p:nvSpPr>
          <p:spPr>
            <a:xfrm>
              <a:off x="2310027" y="4587274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CC00CC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69" name="مربع نص 68">
              <a:extLst>
                <a:ext uri="{FF2B5EF4-FFF2-40B4-BE49-F238E27FC236}">
                  <a16:creationId xmlns:a16="http://schemas.microsoft.com/office/drawing/2014/main" id="{01E09B87-1E72-4BFD-9B90-B2147FE4779F}"/>
                </a:ext>
              </a:extLst>
            </p:cNvPr>
            <p:cNvSpPr txBox="1"/>
            <p:nvPr/>
          </p:nvSpPr>
          <p:spPr>
            <a:xfrm>
              <a:off x="1686952" y="4981013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grpSp>
        <p:nvGrpSpPr>
          <p:cNvPr id="76" name="مجموعة 75">
            <a:extLst>
              <a:ext uri="{FF2B5EF4-FFF2-40B4-BE49-F238E27FC236}">
                <a16:creationId xmlns:a16="http://schemas.microsoft.com/office/drawing/2014/main" id="{34107D60-08B6-4E19-B29E-0CE3CB001923}"/>
              </a:ext>
            </a:extLst>
          </p:cNvPr>
          <p:cNvGrpSpPr/>
          <p:nvPr/>
        </p:nvGrpSpPr>
        <p:grpSpPr>
          <a:xfrm>
            <a:off x="6644485" y="883040"/>
            <a:ext cx="4683171" cy="1794999"/>
            <a:chOff x="6644485" y="883040"/>
            <a:chExt cx="4683171" cy="1794999"/>
          </a:xfrm>
        </p:grpSpPr>
        <p:sp>
          <p:nvSpPr>
            <p:cNvPr id="33" name="شكل حر: شكل 32">
              <a:extLst>
                <a:ext uri="{FF2B5EF4-FFF2-40B4-BE49-F238E27FC236}">
                  <a16:creationId xmlns:a16="http://schemas.microsoft.com/office/drawing/2014/main" id="{F1D81C70-D5BF-447A-8B31-C75F8D169147}"/>
                </a:ext>
              </a:extLst>
            </p:cNvPr>
            <p:cNvSpPr/>
            <p:nvPr/>
          </p:nvSpPr>
          <p:spPr>
            <a:xfrm flipH="1">
              <a:off x="6644485" y="1098298"/>
              <a:ext cx="1858580" cy="1579741"/>
            </a:xfrm>
            <a:custGeom>
              <a:avLst/>
              <a:gdLst>
                <a:gd name="connsiteX0" fmla="*/ 1125430 w 1858580"/>
                <a:gd name="connsiteY0" fmla="*/ 0 h 1579741"/>
                <a:gd name="connsiteX1" fmla="*/ 919792 w 1858580"/>
                <a:gd name="connsiteY1" fmla="*/ 124929 h 1579741"/>
                <a:gd name="connsiteX2" fmla="*/ 894109 w 1858580"/>
                <a:gd name="connsiteY2" fmla="*/ 144134 h 1579741"/>
                <a:gd name="connsiteX3" fmla="*/ 894109 w 1858580"/>
                <a:gd name="connsiteY3" fmla="*/ 160471 h 1579741"/>
                <a:gd name="connsiteX4" fmla="*/ 872262 w 1858580"/>
                <a:gd name="connsiteY4" fmla="*/ 160471 h 1579741"/>
                <a:gd name="connsiteX5" fmla="*/ 715010 w 1858580"/>
                <a:gd name="connsiteY5" fmla="*/ 278061 h 1579741"/>
                <a:gd name="connsiteX6" fmla="*/ 68047 w 1858580"/>
                <a:gd name="connsiteY6" fmla="*/ 1062754 h 1579741"/>
                <a:gd name="connsiteX7" fmla="*/ 0 w 1858580"/>
                <a:gd name="connsiteY7" fmla="*/ 1204012 h 1579741"/>
                <a:gd name="connsiteX8" fmla="*/ 894109 w 1858580"/>
                <a:gd name="connsiteY8" fmla="*/ 1204012 h 1579741"/>
                <a:gd name="connsiteX9" fmla="*/ 894109 w 1858580"/>
                <a:gd name="connsiteY9" fmla="*/ 1579741 h 1579741"/>
                <a:gd name="connsiteX10" fmla="*/ 1858580 w 1858580"/>
                <a:gd name="connsiteY10" fmla="*/ 682242 h 1579741"/>
                <a:gd name="connsiteX11" fmla="*/ 1125430 w 1858580"/>
                <a:gd name="connsiteY11" fmla="*/ 0 h 157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8580" h="1579741">
                  <a:moveTo>
                    <a:pt x="1125430" y="0"/>
                  </a:moveTo>
                  <a:lnTo>
                    <a:pt x="919792" y="124929"/>
                  </a:lnTo>
                  <a:lnTo>
                    <a:pt x="894109" y="144134"/>
                  </a:lnTo>
                  <a:lnTo>
                    <a:pt x="894109" y="160471"/>
                  </a:lnTo>
                  <a:lnTo>
                    <a:pt x="872262" y="160471"/>
                  </a:lnTo>
                  <a:lnTo>
                    <a:pt x="715010" y="278061"/>
                  </a:lnTo>
                  <a:cubicBezTo>
                    <a:pt x="452258" y="494904"/>
                    <a:pt x="231849" y="761223"/>
                    <a:pt x="68047" y="1062754"/>
                  </a:cubicBezTo>
                  <a:lnTo>
                    <a:pt x="0" y="1204012"/>
                  </a:lnTo>
                  <a:lnTo>
                    <a:pt x="894109" y="1204012"/>
                  </a:lnTo>
                  <a:lnTo>
                    <a:pt x="894109" y="1579741"/>
                  </a:lnTo>
                  <a:lnTo>
                    <a:pt x="1858580" y="682242"/>
                  </a:lnTo>
                  <a:lnTo>
                    <a:pt x="112543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6" name="شكل حر: شكل 25">
              <a:extLst>
                <a:ext uri="{FF2B5EF4-FFF2-40B4-BE49-F238E27FC236}">
                  <a16:creationId xmlns:a16="http://schemas.microsoft.com/office/drawing/2014/main" id="{58675FF3-052F-4224-9527-4CE1361F4E47}"/>
                </a:ext>
              </a:extLst>
            </p:cNvPr>
            <p:cNvSpPr/>
            <p:nvPr/>
          </p:nvSpPr>
          <p:spPr>
            <a:xfrm flipH="1">
              <a:off x="7377636" y="883040"/>
              <a:ext cx="231321" cy="359392"/>
            </a:xfrm>
            <a:custGeom>
              <a:avLst/>
              <a:gdLst>
                <a:gd name="connsiteX0" fmla="*/ 0 w 231321"/>
                <a:gd name="connsiteY0" fmla="*/ 0 h 359392"/>
                <a:gd name="connsiteX1" fmla="*/ 0 w 231321"/>
                <a:gd name="connsiteY1" fmla="*/ 359392 h 359392"/>
                <a:gd name="connsiteX2" fmla="*/ 25683 w 231321"/>
                <a:gd name="connsiteY2" fmla="*/ 340187 h 359392"/>
                <a:gd name="connsiteX3" fmla="*/ 231321 w 231321"/>
                <a:gd name="connsiteY3" fmla="*/ 215258 h 359392"/>
                <a:gd name="connsiteX4" fmla="*/ 0 w 231321"/>
                <a:gd name="connsiteY4" fmla="*/ 0 h 359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321" h="359392">
                  <a:moveTo>
                    <a:pt x="0" y="0"/>
                  </a:moveTo>
                  <a:lnTo>
                    <a:pt x="0" y="359392"/>
                  </a:lnTo>
                  <a:lnTo>
                    <a:pt x="25683" y="340187"/>
                  </a:lnTo>
                  <a:lnTo>
                    <a:pt x="231321" y="215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4" name="شكل حر: شكل 23">
              <a:extLst>
                <a:ext uri="{FF2B5EF4-FFF2-40B4-BE49-F238E27FC236}">
                  <a16:creationId xmlns:a16="http://schemas.microsoft.com/office/drawing/2014/main" id="{1511CEB9-66B3-44EC-B2EF-0A7A7EFCC7D2}"/>
                </a:ext>
              </a:extLst>
            </p:cNvPr>
            <p:cNvSpPr/>
            <p:nvPr/>
          </p:nvSpPr>
          <p:spPr>
            <a:xfrm flipH="1">
              <a:off x="7608957" y="1242432"/>
              <a:ext cx="21847" cy="16337"/>
            </a:xfrm>
            <a:custGeom>
              <a:avLst/>
              <a:gdLst>
                <a:gd name="connsiteX0" fmla="*/ 21847 w 21847"/>
                <a:gd name="connsiteY0" fmla="*/ 0 h 16337"/>
                <a:gd name="connsiteX1" fmla="*/ 0 w 21847"/>
                <a:gd name="connsiteY1" fmla="*/ 16337 h 16337"/>
                <a:gd name="connsiteX2" fmla="*/ 21847 w 21847"/>
                <a:gd name="connsiteY2" fmla="*/ 16337 h 16337"/>
                <a:gd name="connsiteX3" fmla="*/ 21847 w 21847"/>
                <a:gd name="connsiteY3" fmla="*/ 0 h 1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47" h="16337">
                  <a:moveTo>
                    <a:pt x="21847" y="0"/>
                  </a:moveTo>
                  <a:lnTo>
                    <a:pt x="0" y="16337"/>
                  </a:lnTo>
                  <a:lnTo>
                    <a:pt x="21847" y="16337"/>
                  </a:lnTo>
                  <a:lnTo>
                    <a:pt x="21847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2" name="شكل حر: شكل 21">
              <a:extLst>
                <a:ext uri="{FF2B5EF4-FFF2-40B4-BE49-F238E27FC236}">
                  <a16:creationId xmlns:a16="http://schemas.microsoft.com/office/drawing/2014/main" id="{928B8F82-37E6-4684-A044-74BC1B0B3292}"/>
                </a:ext>
              </a:extLst>
            </p:cNvPr>
            <p:cNvSpPr/>
            <p:nvPr/>
          </p:nvSpPr>
          <p:spPr>
            <a:xfrm flipH="1">
              <a:off x="7630803" y="1258769"/>
              <a:ext cx="3225464" cy="1043541"/>
            </a:xfrm>
            <a:custGeom>
              <a:avLst/>
              <a:gdLst>
                <a:gd name="connsiteX0" fmla="*/ 3225464 w 3225464"/>
                <a:gd name="connsiteY0" fmla="*/ 0 h 1043541"/>
                <a:gd name="connsiteX1" fmla="*/ 0 w 3225464"/>
                <a:gd name="connsiteY1" fmla="*/ 0 h 1043541"/>
                <a:gd name="connsiteX2" fmla="*/ 0 w 3225464"/>
                <a:gd name="connsiteY2" fmla="*/ 1043541 h 1043541"/>
                <a:gd name="connsiteX3" fmla="*/ 2353202 w 3225464"/>
                <a:gd name="connsiteY3" fmla="*/ 1043541 h 1043541"/>
                <a:gd name="connsiteX4" fmla="*/ 2421249 w 3225464"/>
                <a:gd name="connsiteY4" fmla="*/ 902283 h 1043541"/>
                <a:gd name="connsiteX5" fmla="*/ 3068212 w 3225464"/>
                <a:gd name="connsiteY5" fmla="*/ 117590 h 1043541"/>
                <a:gd name="connsiteX6" fmla="*/ 3225464 w 3225464"/>
                <a:gd name="connsiteY6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25464" h="1043541">
                  <a:moveTo>
                    <a:pt x="3225464" y="0"/>
                  </a:moveTo>
                  <a:lnTo>
                    <a:pt x="0" y="0"/>
                  </a:lnTo>
                  <a:lnTo>
                    <a:pt x="0" y="1043541"/>
                  </a:lnTo>
                  <a:lnTo>
                    <a:pt x="2353202" y="1043541"/>
                  </a:lnTo>
                  <a:lnTo>
                    <a:pt x="2421249" y="902283"/>
                  </a:lnTo>
                  <a:cubicBezTo>
                    <a:pt x="2585051" y="600752"/>
                    <a:pt x="2805460" y="334433"/>
                    <a:pt x="3068212" y="117590"/>
                  </a:cubicBezTo>
                  <a:lnTo>
                    <a:pt x="3225464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8" name="مستطيل: زاوية مطوية 37">
              <a:extLst>
                <a:ext uri="{FF2B5EF4-FFF2-40B4-BE49-F238E27FC236}">
                  <a16:creationId xmlns:a16="http://schemas.microsoft.com/office/drawing/2014/main" id="{DAB24F0C-4026-4269-A712-F2CFF322F370}"/>
                </a:ext>
              </a:extLst>
            </p:cNvPr>
            <p:cNvSpPr/>
            <p:nvPr/>
          </p:nvSpPr>
          <p:spPr>
            <a:xfrm flipV="1">
              <a:off x="10861965" y="1258768"/>
              <a:ext cx="465691" cy="1049562"/>
            </a:xfrm>
            <a:prstGeom prst="foldedCorner">
              <a:avLst/>
            </a:prstGeom>
            <a:solidFill>
              <a:srgbClr val="CC0066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15256960-78E3-4590-BB32-EB310B2D0B6C}"/>
                </a:ext>
              </a:extLst>
            </p:cNvPr>
            <p:cNvSpPr txBox="1"/>
            <p:nvPr/>
          </p:nvSpPr>
          <p:spPr>
            <a:xfrm>
              <a:off x="10936743" y="1457373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1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58" name="صورة 57">
              <a:extLst>
                <a:ext uri="{FF2B5EF4-FFF2-40B4-BE49-F238E27FC236}">
                  <a16:creationId xmlns:a16="http://schemas.microsoft.com/office/drawing/2014/main" id="{1AB2687A-A9DB-4BB8-B451-1975EA55D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9958" y="1510343"/>
              <a:ext cx="591604" cy="591604"/>
            </a:xfrm>
            <a:prstGeom prst="rect">
              <a:avLst/>
            </a:prstGeom>
          </p:spPr>
        </p:pic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EA40B793-A6E3-4BA8-9F20-A7AC73AD6975}"/>
                </a:ext>
              </a:extLst>
            </p:cNvPr>
            <p:cNvSpPr txBox="1"/>
            <p:nvPr/>
          </p:nvSpPr>
          <p:spPr>
            <a:xfrm>
              <a:off x="9431058" y="1297549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CC0066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137F7FC4-0D82-47D9-9E92-D45CFC3B7E92}"/>
                </a:ext>
              </a:extLst>
            </p:cNvPr>
            <p:cNvSpPr txBox="1"/>
            <p:nvPr/>
          </p:nvSpPr>
          <p:spPr>
            <a:xfrm>
              <a:off x="8503065" y="1676818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CAA13255-C842-4298-8FE4-B4FCFDD3D32F}"/>
              </a:ext>
            </a:extLst>
          </p:cNvPr>
          <p:cNvGrpSpPr/>
          <p:nvPr/>
        </p:nvGrpSpPr>
        <p:grpSpPr>
          <a:xfrm>
            <a:off x="7475760" y="2529356"/>
            <a:ext cx="4677473" cy="1794999"/>
            <a:chOff x="7475760" y="2529356"/>
            <a:chExt cx="4677473" cy="1794999"/>
          </a:xfrm>
        </p:grpSpPr>
        <p:sp>
          <p:nvSpPr>
            <p:cNvPr id="31" name="شكل حر: شكل 30">
              <a:extLst>
                <a:ext uri="{FF2B5EF4-FFF2-40B4-BE49-F238E27FC236}">
                  <a16:creationId xmlns:a16="http://schemas.microsoft.com/office/drawing/2014/main" id="{095E586C-01DC-486E-B322-F2B0F2514A05}"/>
                </a:ext>
              </a:extLst>
            </p:cNvPr>
            <p:cNvSpPr/>
            <p:nvPr/>
          </p:nvSpPr>
          <p:spPr>
            <a:xfrm flipH="1">
              <a:off x="7475760" y="2529356"/>
              <a:ext cx="1280315" cy="1794999"/>
            </a:xfrm>
            <a:custGeom>
              <a:avLst/>
              <a:gdLst>
                <a:gd name="connsiteX0" fmla="*/ 315844 w 1280315"/>
                <a:gd name="connsiteY0" fmla="*/ 0 h 1794999"/>
                <a:gd name="connsiteX1" fmla="*/ 315844 w 1280315"/>
                <a:gd name="connsiteY1" fmla="*/ 375729 h 1794999"/>
                <a:gd name="connsiteX2" fmla="*/ 52184 w 1280315"/>
                <a:gd name="connsiteY2" fmla="*/ 375729 h 1794999"/>
                <a:gd name="connsiteX3" fmla="*/ 13734 w 1280315"/>
                <a:gd name="connsiteY3" fmla="*/ 627668 h 1794999"/>
                <a:gd name="connsiteX4" fmla="*/ 0 w 1280315"/>
                <a:gd name="connsiteY4" fmla="*/ 899645 h 1794999"/>
                <a:gd name="connsiteX5" fmla="*/ 13734 w 1280315"/>
                <a:gd name="connsiteY5" fmla="*/ 1171622 h 1794999"/>
                <a:gd name="connsiteX6" fmla="*/ 51529 w 1280315"/>
                <a:gd name="connsiteY6" fmla="*/ 1419270 h 1794999"/>
                <a:gd name="connsiteX7" fmla="*/ 315844 w 1280315"/>
                <a:gd name="connsiteY7" fmla="*/ 1419270 h 1794999"/>
                <a:gd name="connsiteX8" fmla="*/ 315844 w 1280315"/>
                <a:gd name="connsiteY8" fmla="*/ 1794999 h 1794999"/>
                <a:gd name="connsiteX9" fmla="*/ 1280315 w 1280315"/>
                <a:gd name="connsiteY9" fmla="*/ 897500 h 1794999"/>
                <a:gd name="connsiteX10" fmla="*/ 315844 w 1280315"/>
                <a:gd name="connsiteY10" fmla="*/ 0 h 1794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80315" h="1794999">
                  <a:moveTo>
                    <a:pt x="315844" y="0"/>
                  </a:moveTo>
                  <a:lnTo>
                    <a:pt x="315844" y="375729"/>
                  </a:lnTo>
                  <a:lnTo>
                    <a:pt x="52184" y="375729"/>
                  </a:lnTo>
                  <a:lnTo>
                    <a:pt x="13734" y="627668"/>
                  </a:lnTo>
                  <a:cubicBezTo>
                    <a:pt x="4652" y="717092"/>
                    <a:pt x="0" y="807825"/>
                    <a:pt x="0" y="899645"/>
                  </a:cubicBezTo>
                  <a:cubicBezTo>
                    <a:pt x="0" y="991465"/>
                    <a:pt x="4652" y="1082198"/>
                    <a:pt x="13734" y="1171622"/>
                  </a:cubicBezTo>
                  <a:lnTo>
                    <a:pt x="51529" y="1419270"/>
                  </a:lnTo>
                  <a:lnTo>
                    <a:pt x="315844" y="1419270"/>
                  </a:lnTo>
                  <a:lnTo>
                    <a:pt x="315844" y="1794999"/>
                  </a:lnTo>
                  <a:lnTo>
                    <a:pt x="1280315" y="897500"/>
                  </a:lnTo>
                  <a:lnTo>
                    <a:pt x="315844" y="0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0" name="شكل حر: شكل 19">
              <a:extLst>
                <a:ext uri="{FF2B5EF4-FFF2-40B4-BE49-F238E27FC236}">
                  <a16:creationId xmlns:a16="http://schemas.microsoft.com/office/drawing/2014/main" id="{2677FCD9-1162-4896-87D2-E9C3A0A7DA44}"/>
                </a:ext>
              </a:extLst>
            </p:cNvPr>
            <p:cNvSpPr/>
            <p:nvPr/>
          </p:nvSpPr>
          <p:spPr>
            <a:xfrm flipH="1">
              <a:off x="8703891" y="2905085"/>
              <a:ext cx="2983651" cy="1043541"/>
            </a:xfrm>
            <a:custGeom>
              <a:avLst/>
              <a:gdLst>
                <a:gd name="connsiteX0" fmla="*/ 2983651 w 2983651"/>
                <a:gd name="connsiteY0" fmla="*/ 0 h 1043541"/>
                <a:gd name="connsiteX1" fmla="*/ 0 w 2983651"/>
                <a:gd name="connsiteY1" fmla="*/ 0 h 1043541"/>
                <a:gd name="connsiteX2" fmla="*/ 0 w 2983651"/>
                <a:gd name="connsiteY2" fmla="*/ 1043541 h 1043541"/>
                <a:gd name="connsiteX3" fmla="*/ 2982996 w 2983651"/>
                <a:gd name="connsiteY3" fmla="*/ 1043541 h 1043541"/>
                <a:gd name="connsiteX4" fmla="*/ 2945201 w 2983651"/>
                <a:gd name="connsiteY4" fmla="*/ 795893 h 1043541"/>
                <a:gd name="connsiteX5" fmla="*/ 2931467 w 2983651"/>
                <a:gd name="connsiteY5" fmla="*/ 523916 h 1043541"/>
                <a:gd name="connsiteX6" fmla="*/ 2945201 w 2983651"/>
                <a:gd name="connsiteY6" fmla="*/ 251939 h 1043541"/>
                <a:gd name="connsiteX7" fmla="*/ 2983651 w 2983651"/>
                <a:gd name="connsiteY7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3651" h="1043541">
                  <a:moveTo>
                    <a:pt x="2983651" y="0"/>
                  </a:moveTo>
                  <a:lnTo>
                    <a:pt x="0" y="0"/>
                  </a:lnTo>
                  <a:lnTo>
                    <a:pt x="0" y="1043541"/>
                  </a:lnTo>
                  <a:lnTo>
                    <a:pt x="2982996" y="1043541"/>
                  </a:lnTo>
                  <a:lnTo>
                    <a:pt x="2945201" y="795893"/>
                  </a:lnTo>
                  <a:cubicBezTo>
                    <a:pt x="2936119" y="706469"/>
                    <a:pt x="2931467" y="615736"/>
                    <a:pt x="2931467" y="523916"/>
                  </a:cubicBezTo>
                  <a:cubicBezTo>
                    <a:pt x="2931467" y="432096"/>
                    <a:pt x="2936119" y="341363"/>
                    <a:pt x="2945201" y="251939"/>
                  </a:cubicBezTo>
                  <a:lnTo>
                    <a:pt x="2983651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9" name="مستطيل: زاوية مطوية 38">
              <a:extLst>
                <a:ext uri="{FF2B5EF4-FFF2-40B4-BE49-F238E27FC236}">
                  <a16:creationId xmlns:a16="http://schemas.microsoft.com/office/drawing/2014/main" id="{E7706DBF-4344-4F4F-8A4D-4ABF07987BAF}"/>
                </a:ext>
              </a:extLst>
            </p:cNvPr>
            <p:cNvSpPr/>
            <p:nvPr/>
          </p:nvSpPr>
          <p:spPr>
            <a:xfrm flipV="1">
              <a:off x="11687542" y="2907229"/>
              <a:ext cx="465691" cy="1049562"/>
            </a:xfrm>
            <a:prstGeom prst="foldedCorner">
              <a:avLst/>
            </a:prstGeom>
            <a:solidFill>
              <a:srgbClr val="009999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2" name="مربع نص 41">
              <a:extLst>
                <a:ext uri="{FF2B5EF4-FFF2-40B4-BE49-F238E27FC236}">
                  <a16:creationId xmlns:a16="http://schemas.microsoft.com/office/drawing/2014/main" id="{D285CB8D-FA5A-4F16-901C-4FC658882372}"/>
                </a:ext>
              </a:extLst>
            </p:cNvPr>
            <p:cNvSpPr txBox="1"/>
            <p:nvPr/>
          </p:nvSpPr>
          <p:spPr>
            <a:xfrm>
              <a:off x="11742159" y="3100679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2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52" name="صورة 51">
              <a:extLst>
                <a:ext uri="{FF2B5EF4-FFF2-40B4-BE49-F238E27FC236}">
                  <a16:creationId xmlns:a16="http://schemas.microsoft.com/office/drawing/2014/main" id="{15F877FC-083F-4FDD-849D-D963B1C93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452" y="3049857"/>
              <a:ext cx="609604" cy="609604"/>
            </a:xfrm>
            <a:prstGeom prst="rect">
              <a:avLst/>
            </a:prstGeom>
          </p:spPr>
        </p:pic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870783A1-BBA2-4968-A4CC-2AC5FD1BB823}"/>
                </a:ext>
              </a:extLst>
            </p:cNvPr>
            <p:cNvSpPr txBox="1"/>
            <p:nvPr/>
          </p:nvSpPr>
          <p:spPr>
            <a:xfrm>
              <a:off x="10258237" y="2942412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009999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71" name="مربع نص 70">
              <a:extLst>
                <a:ext uri="{FF2B5EF4-FFF2-40B4-BE49-F238E27FC236}">
                  <a16:creationId xmlns:a16="http://schemas.microsoft.com/office/drawing/2014/main" id="{ED2ABEDE-CB04-4A1D-B5CA-7693A0B46F4F}"/>
                </a:ext>
              </a:extLst>
            </p:cNvPr>
            <p:cNvSpPr txBox="1"/>
            <p:nvPr/>
          </p:nvSpPr>
          <p:spPr>
            <a:xfrm>
              <a:off x="9382840" y="3292513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grpSp>
        <p:nvGrpSpPr>
          <p:cNvPr id="77" name="مجموعة 76">
            <a:extLst>
              <a:ext uri="{FF2B5EF4-FFF2-40B4-BE49-F238E27FC236}">
                <a16:creationId xmlns:a16="http://schemas.microsoft.com/office/drawing/2014/main" id="{B37B56B4-08ED-4EE2-820C-73615D1A1AE5}"/>
              </a:ext>
            </a:extLst>
          </p:cNvPr>
          <p:cNvGrpSpPr/>
          <p:nvPr/>
        </p:nvGrpSpPr>
        <p:grpSpPr>
          <a:xfrm>
            <a:off x="6644486" y="4179962"/>
            <a:ext cx="4703331" cy="1794999"/>
            <a:chOff x="6644486" y="4179962"/>
            <a:chExt cx="4703331" cy="1794999"/>
          </a:xfrm>
        </p:grpSpPr>
        <p:sp>
          <p:nvSpPr>
            <p:cNvPr id="29" name="شكل حر: شكل 28">
              <a:extLst>
                <a:ext uri="{FF2B5EF4-FFF2-40B4-BE49-F238E27FC236}">
                  <a16:creationId xmlns:a16="http://schemas.microsoft.com/office/drawing/2014/main" id="{31FBA889-6C08-48BC-8189-6F48A6FE0729}"/>
                </a:ext>
              </a:extLst>
            </p:cNvPr>
            <p:cNvSpPr/>
            <p:nvPr/>
          </p:nvSpPr>
          <p:spPr>
            <a:xfrm flipH="1">
              <a:off x="6644486" y="4179962"/>
              <a:ext cx="1858581" cy="1579742"/>
            </a:xfrm>
            <a:custGeom>
              <a:avLst/>
              <a:gdLst>
                <a:gd name="connsiteX0" fmla="*/ 894110 w 1858581"/>
                <a:gd name="connsiteY0" fmla="*/ 0 h 1579742"/>
                <a:gd name="connsiteX1" fmla="*/ 894110 w 1858581"/>
                <a:gd name="connsiteY1" fmla="*/ 375729 h 1579742"/>
                <a:gd name="connsiteX2" fmla="*/ 0 w 1858581"/>
                <a:gd name="connsiteY2" fmla="*/ 375729 h 1579742"/>
                <a:gd name="connsiteX3" fmla="*/ 68048 w 1858581"/>
                <a:gd name="connsiteY3" fmla="*/ 516988 h 1579742"/>
                <a:gd name="connsiteX4" fmla="*/ 715011 w 1858581"/>
                <a:gd name="connsiteY4" fmla="*/ 1301681 h 1579742"/>
                <a:gd name="connsiteX5" fmla="*/ 872262 w 1858581"/>
                <a:gd name="connsiteY5" fmla="*/ 1419270 h 1579742"/>
                <a:gd name="connsiteX6" fmla="*/ 894110 w 1858581"/>
                <a:gd name="connsiteY6" fmla="*/ 1419270 h 1579742"/>
                <a:gd name="connsiteX7" fmla="*/ 894110 w 1858581"/>
                <a:gd name="connsiteY7" fmla="*/ 1435608 h 1579742"/>
                <a:gd name="connsiteX8" fmla="*/ 919793 w 1858581"/>
                <a:gd name="connsiteY8" fmla="*/ 1454813 h 1579742"/>
                <a:gd name="connsiteX9" fmla="*/ 1125430 w 1858581"/>
                <a:gd name="connsiteY9" fmla="*/ 1579742 h 1579742"/>
                <a:gd name="connsiteX10" fmla="*/ 1858581 w 1858581"/>
                <a:gd name="connsiteY10" fmla="*/ 897500 h 1579742"/>
                <a:gd name="connsiteX11" fmla="*/ 894110 w 1858581"/>
                <a:gd name="connsiteY11" fmla="*/ 0 h 1579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8581" h="1579742">
                  <a:moveTo>
                    <a:pt x="894110" y="0"/>
                  </a:moveTo>
                  <a:lnTo>
                    <a:pt x="894110" y="375729"/>
                  </a:lnTo>
                  <a:lnTo>
                    <a:pt x="0" y="375729"/>
                  </a:lnTo>
                  <a:lnTo>
                    <a:pt x="68048" y="516988"/>
                  </a:lnTo>
                  <a:cubicBezTo>
                    <a:pt x="231850" y="818520"/>
                    <a:pt x="452259" y="1084838"/>
                    <a:pt x="715011" y="1301681"/>
                  </a:cubicBezTo>
                  <a:lnTo>
                    <a:pt x="872262" y="1419270"/>
                  </a:lnTo>
                  <a:lnTo>
                    <a:pt x="894110" y="1419270"/>
                  </a:lnTo>
                  <a:lnTo>
                    <a:pt x="894110" y="1435608"/>
                  </a:lnTo>
                  <a:lnTo>
                    <a:pt x="919793" y="1454813"/>
                  </a:lnTo>
                  <a:lnTo>
                    <a:pt x="1125430" y="1579742"/>
                  </a:lnTo>
                  <a:lnTo>
                    <a:pt x="1858581" y="897500"/>
                  </a:lnTo>
                  <a:lnTo>
                    <a:pt x="89411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8" name="شكل حر: شكل 17">
              <a:extLst>
                <a:ext uri="{FF2B5EF4-FFF2-40B4-BE49-F238E27FC236}">
                  <a16:creationId xmlns:a16="http://schemas.microsoft.com/office/drawing/2014/main" id="{D4661614-9D4F-4E21-AA93-37E7492A8077}"/>
                </a:ext>
              </a:extLst>
            </p:cNvPr>
            <p:cNvSpPr/>
            <p:nvPr/>
          </p:nvSpPr>
          <p:spPr>
            <a:xfrm flipH="1">
              <a:off x="7630805" y="4555691"/>
              <a:ext cx="3225463" cy="1043541"/>
            </a:xfrm>
            <a:custGeom>
              <a:avLst/>
              <a:gdLst>
                <a:gd name="connsiteX0" fmla="*/ 2353201 w 3225463"/>
                <a:gd name="connsiteY0" fmla="*/ 0 h 1043541"/>
                <a:gd name="connsiteX1" fmla="*/ 0 w 3225463"/>
                <a:gd name="connsiteY1" fmla="*/ 0 h 1043541"/>
                <a:gd name="connsiteX2" fmla="*/ 0 w 3225463"/>
                <a:gd name="connsiteY2" fmla="*/ 1043541 h 1043541"/>
                <a:gd name="connsiteX3" fmla="*/ 3225463 w 3225463"/>
                <a:gd name="connsiteY3" fmla="*/ 1043541 h 1043541"/>
                <a:gd name="connsiteX4" fmla="*/ 3068212 w 3225463"/>
                <a:gd name="connsiteY4" fmla="*/ 925952 h 1043541"/>
                <a:gd name="connsiteX5" fmla="*/ 2421249 w 3225463"/>
                <a:gd name="connsiteY5" fmla="*/ 141259 h 1043541"/>
                <a:gd name="connsiteX6" fmla="*/ 2353201 w 3225463"/>
                <a:gd name="connsiteY6" fmla="*/ 0 h 104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25463" h="1043541">
                  <a:moveTo>
                    <a:pt x="2353201" y="0"/>
                  </a:moveTo>
                  <a:lnTo>
                    <a:pt x="0" y="0"/>
                  </a:lnTo>
                  <a:lnTo>
                    <a:pt x="0" y="1043541"/>
                  </a:lnTo>
                  <a:lnTo>
                    <a:pt x="3225463" y="1043541"/>
                  </a:lnTo>
                  <a:lnTo>
                    <a:pt x="3068212" y="925952"/>
                  </a:lnTo>
                  <a:cubicBezTo>
                    <a:pt x="2805460" y="709109"/>
                    <a:pt x="2585051" y="442791"/>
                    <a:pt x="2421249" y="141259"/>
                  </a:cubicBezTo>
                  <a:lnTo>
                    <a:pt x="2353201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6" name="شكل حر: شكل 15">
              <a:extLst>
                <a:ext uri="{FF2B5EF4-FFF2-40B4-BE49-F238E27FC236}">
                  <a16:creationId xmlns:a16="http://schemas.microsoft.com/office/drawing/2014/main" id="{B4E28C08-F2DE-4706-B953-167C77AD3C6B}"/>
                </a:ext>
              </a:extLst>
            </p:cNvPr>
            <p:cNvSpPr/>
            <p:nvPr/>
          </p:nvSpPr>
          <p:spPr>
            <a:xfrm flipH="1">
              <a:off x="7608956" y="5599232"/>
              <a:ext cx="21848" cy="16338"/>
            </a:xfrm>
            <a:custGeom>
              <a:avLst/>
              <a:gdLst>
                <a:gd name="connsiteX0" fmla="*/ 21848 w 21848"/>
                <a:gd name="connsiteY0" fmla="*/ 0 h 16338"/>
                <a:gd name="connsiteX1" fmla="*/ 0 w 21848"/>
                <a:gd name="connsiteY1" fmla="*/ 0 h 16338"/>
                <a:gd name="connsiteX2" fmla="*/ 21848 w 21848"/>
                <a:gd name="connsiteY2" fmla="*/ 16338 h 16338"/>
                <a:gd name="connsiteX3" fmla="*/ 21848 w 21848"/>
                <a:gd name="connsiteY3" fmla="*/ 0 h 16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48" h="16338">
                  <a:moveTo>
                    <a:pt x="21848" y="0"/>
                  </a:moveTo>
                  <a:lnTo>
                    <a:pt x="0" y="0"/>
                  </a:lnTo>
                  <a:lnTo>
                    <a:pt x="21848" y="16338"/>
                  </a:lnTo>
                  <a:lnTo>
                    <a:pt x="21848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3" name="شكل حر: شكل 12">
              <a:extLst>
                <a:ext uri="{FF2B5EF4-FFF2-40B4-BE49-F238E27FC236}">
                  <a16:creationId xmlns:a16="http://schemas.microsoft.com/office/drawing/2014/main" id="{2C164F06-9669-4390-95B1-FE4125B15EEF}"/>
                </a:ext>
              </a:extLst>
            </p:cNvPr>
            <p:cNvSpPr/>
            <p:nvPr/>
          </p:nvSpPr>
          <p:spPr>
            <a:xfrm flipH="1">
              <a:off x="7377636" y="5615570"/>
              <a:ext cx="231320" cy="359391"/>
            </a:xfrm>
            <a:custGeom>
              <a:avLst/>
              <a:gdLst>
                <a:gd name="connsiteX0" fmla="*/ 0 w 231320"/>
                <a:gd name="connsiteY0" fmla="*/ 0 h 359391"/>
                <a:gd name="connsiteX1" fmla="*/ 0 w 231320"/>
                <a:gd name="connsiteY1" fmla="*/ 359391 h 359391"/>
                <a:gd name="connsiteX2" fmla="*/ 231320 w 231320"/>
                <a:gd name="connsiteY2" fmla="*/ 144134 h 359391"/>
                <a:gd name="connsiteX3" fmla="*/ 25683 w 231320"/>
                <a:gd name="connsiteY3" fmla="*/ 19205 h 359391"/>
                <a:gd name="connsiteX4" fmla="*/ 0 w 231320"/>
                <a:gd name="connsiteY4" fmla="*/ 0 h 359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320" h="359391">
                  <a:moveTo>
                    <a:pt x="0" y="0"/>
                  </a:moveTo>
                  <a:lnTo>
                    <a:pt x="0" y="359391"/>
                  </a:lnTo>
                  <a:lnTo>
                    <a:pt x="231320" y="144134"/>
                  </a:lnTo>
                  <a:lnTo>
                    <a:pt x="25683" y="19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0" name="مستطيل: زاوية مطوية 39">
              <a:extLst>
                <a:ext uri="{FF2B5EF4-FFF2-40B4-BE49-F238E27FC236}">
                  <a16:creationId xmlns:a16="http://schemas.microsoft.com/office/drawing/2014/main" id="{8D3BD9F3-94A8-4F20-8988-CEDF84FA6D1D}"/>
                </a:ext>
              </a:extLst>
            </p:cNvPr>
            <p:cNvSpPr/>
            <p:nvPr/>
          </p:nvSpPr>
          <p:spPr>
            <a:xfrm flipV="1">
              <a:off x="10882126" y="4555691"/>
              <a:ext cx="465691" cy="1049562"/>
            </a:xfrm>
            <a:prstGeom prst="foldedCorner">
              <a:avLst/>
            </a:prstGeom>
            <a:solidFill>
              <a:srgbClr val="008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E832739E-FCB0-41D1-BC02-980BDE4F960B}"/>
                </a:ext>
              </a:extLst>
            </p:cNvPr>
            <p:cNvSpPr txBox="1"/>
            <p:nvPr/>
          </p:nvSpPr>
          <p:spPr>
            <a:xfrm>
              <a:off x="10936743" y="4751284"/>
              <a:ext cx="35645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r-FR" sz="3600" b="1" dirty="0">
                  <a:solidFill>
                    <a:schemeClr val="bg1">
                      <a:lumMod val="95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3</a:t>
              </a:r>
              <a:endParaRPr lang="ar-MA" sz="3600" b="1" dirty="0">
                <a:solidFill>
                  <a:schemeClr val="bg1">
                    <a:lumMod val="95000"/>
                  </a:schemeClr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endParaRPr>
            </a:p>
          </p:txBody>
        </p:sp>
        <p:pic>
          <p:nvPicPr>
            <p:cNvPr id="50" name="صورة 49">
              <a:extLst>
                <a:ext uri="{FF2B5EF4-FFF2-40B4-BE49-F238E27FC236}">
                  <a16:creationId xmlns:a16="http://schemas.microsoft.com/office/drawing/2014/main" id="{8EB698C3-9646-433D-A782-DECEB5CF3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9958" y="4824191"/>
              <a:ext cx="500515" cy="500515"/>
            </a:xfrm>
            <a:prstGeom prst="rect">
              <a:avLst/>
            </a:prstGeom>
          </p:spPr>
        </p:pic>
        <p:sp>
          <p:nvSpPr>
            <p:cNvPr id="66" name="مربع نص 65">
              <a:extLst>
                <a:ext uri="{FF2B5EF4-FFF2-40B4-BE49-F238E27FC236}">
                  <a16:creationId xmlns:a16="http://schemas.microsoft.com/office/drawing/2014/main" id="{BA40265C-DB77-4706-A97C-74257DA59EBB}"/>
                </a:ext>
              </a:extLst>
            </p:cNvPr>
            <p:cNvSpPr txBox="1"/>
            <p:nvPr/>
          </p:nvSpPr>
          <p:spPr>
            <a:xfrm>
              <a:off x="9431058" y="4587274"/>
              <a:ext cx="152089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MA" sz="1400" dirty="0">
                  <a:solidFill>
                    <a:srgbClr val="008000"/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العنوان الفرعي</a:t>
              </a:r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783B45A7-1F22-4D6F-935B-DCD83CDA64A7}"/>
                </a:ext>
              </a:extLst>
            </p:cNvPr>
            <p:cNvSpPr txBox="1"/>
            <p:nvPr/>
          </p:nvSpPr>
          <p:spPr>
            <a:xfrm>
              <a:off x="8604731" y="4947426"/>
              <a:ext cx="2277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29LT Bukra Bold Italic" panose="000B0903020204020204" pitchFamily="34" charset="-78"/>
                  <a:cs typeface="29LT Bukra Bold Italic" panose="000B0903020204020204" pitchFamily="34" charset="-78"/>
                </a:rPr>
                <a:t>نكتب وصف مختصر للعنوان</a:t>
              </a:r>
            </a:p>
          </p:txBody>
        </p:sp>
      </p:grpSp>
      <p:sp>
        <p:nvSpPr>
          <p:cNvPr id="80" name="مربع نص 79">
            <a:extLst>
              <a:ext uri="{FF2B5EF4-FFF2-40B4-BE49-F238E27FC236}">
                <a16:creationId xmlns:a16="http://schemas.microsoft.com/office/drawing/2014/main" id="{DAAC8711-5842-4589-928D-DEEE24BF225B}"/>
              </a:ext>
            </a:extLst>
          </p:cNvPr>
          <p:cNvSpPr txBox="1"/>
          <p:nvPr/>
        </p:nvSpPr>
        <p:spPr>
          <a:xfrm>
            <a:off x="4814210" y="2767281"/>
            <a:ext cx="2563580" cy="1323439"/>
          </a:xfrm>
          <a:prstGeom prst="rect">
            <a:avLst/>
          </a:prstGeom>
          <a:noFill/>
          <a:effectLst>
            <a:outerShdw dist="635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ar-MA" sz="4000" dirty="0">
                <a:solidFill>
                  <a:schemeClr val="bg1"/>
                </a:solidFill>
                <a:latin typeface="29LT Bukra Bold Italic" panose="000B0903020204020204" pitchFamily="34" charset="-78"/>
                <a:cs typeface="29LT Bukra Bold Italic" panose="000B0903020204020204" pitchFamily="34" charset="-78"/>
              </a:rPr>
              <a:t>العنوان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3640264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10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2" presetClass="entr" presetSubtype="2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5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6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2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2" presetClass="entr" presetSubtype="2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7" dur="1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8" dur="1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" presetClass="entr" presetSubtype="8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4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8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9" dur="1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0" dur="1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" presetClass="entr" presetSubtype="8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5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6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10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0" grpId="0"/>
        </p:bldLst>
      </p:timing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44</Words>
  <Application>Microsoft Office PowerPoint</Application>
  <PresentationFormat>شاشة عريضة</PresentationFormat>
  <Paragraphs>19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29LT Bukra Bold Italic</vt:lpstr>
      <vt:lpstr>Arial</vt:lpstr>
      <vt:lpstr>Calibri</vt:lpstr>
      <vt:lpstr>Calibri Light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REDA</dc:creator>
  <cp:lastModifiedBy>REDA</cp:lastModifiedBy>
  <cp:revision>6</cp:revision>
  <dcterms:created xsi:type="dcterms:W3CDTF">2020-08-22T09:39:42Z</dcterms:created>
  <dcterms:modified xsi:type="dcterms:W3CDTF">2020-08-22T10:29:32Z</dcterms:modified>
</cp:coreProperties>
</file>