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00CC"/>
    <a:srgbClr val="FF0066"/>
    <a:srgbClr val="FF3300"/>
    <a:srgbClr val="A50021"/>
    <a:srgbClr val="AC0046"/>
    <a:srgbClr val="B02200"/>
    <a:srgbClr val="00007E"/>
    <a:srgbClr val="6C0015"/>
    <a:srgbClr val="420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8E424B-7F4E-46E4-921E-3F99862CEC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BE09A34-5A50-4C99-A2C1-19397D777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A25F5E-263F-4DC6-9C0A-1D8C0A132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F88F-441E-4C38-A3E1-4B94359BF1B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BCBB1B-1EEE-46AA-B061-95662556F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717169-946E-40DB-8C48-A12C7AF24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D76B0-3BC7-4CFC-9A08-44E9AB546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71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416493-4BB9-427D-87CF-0C7A25F30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3526FE-65C2-4022-B39E-4E94065C64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0E589D-2C03-4316-9FDD-E8883F877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F88F-441E-4C38-A3E1-4B94359BF1B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67A481-E519-4C6A-BB28-8A3A8E294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6C80A6-99E6-41C0-88C3-8A89AC3A2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D76B0-3BC7-4CFC-9A08-44E9AB546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513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91DD4EF-35B3-4C39-8A36-266000564E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394763A-7864-4221-A851-96B621C5B0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3303F7-EEAD-4B9E-802C-3CEE4614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F88F-441E-4C38-A3E1-4B94359BF1B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B8DC7C-9A6A-4BD1-BFCE-DA44DDA39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69EFA1-A515-46A2-9940-7DF4A3808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D76B0-3BC7-4CFC-9A08-44E9AB546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49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5EEC7A-6336-4E17-AA9F-C2E21C093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20020F-36B1-49A6-AC3E-E548CF944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212061-ED1C-48FF-BFD0-2B99A51AA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F88F-441E-4C38-A3E1-4B94359BF1B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BDB242-7F73-4DDF-84CC-E66FBA5AD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5160D6-70AB-4E51-8075-2D5682756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D76B0-3BC7-4CFC-9A08-44E9AB546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37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8B2FCB-52D2-445F-99D4-0B52BD69C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A5FC21-0D3C-4DE8-AE45-ABFE7AA50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8FCB77-5661-4156-BCF2-333333BBB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F88F-441E-4C38-A3E1-4B94359BF1B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6A68A6-1F2B-47F7-9C93-7E711DF34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D5406F-AE05-4A67-91FE-3FEFD81A1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D76B0-3BC7-4CFC-9A08-44E9AB546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77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001024-5AC4-4898-A485-E7B67EEAC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319BB1-091A-481F-8C64-7DAF7AB752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6CC1FA-E139-4892-BB63-F39A50D0B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F5DC6D-F9AA-49A1-860A-ED93917E9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F88F-441E-4C38-A3E1-4B94359BF1B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BA58C57-8319-43A1-A6DA-D76B0E56E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87CCA6-3F95-43BA-ABB7-C007D300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D76B0-3BC7-4CFC-9A08-44E9AB546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52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F838DC-82F6-4E9E-BA9E-EB9D9C520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D12C57-A82B-4D63-8652-A791802CA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2E444BC-6FD8-4548-9FB4-F0FF07283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E34F97-45B1-468A-9485-6C1489032B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961ECAE-397B-4508-B07A-1D7070F556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FC0CFE7-B4AF-43FA-9EF8-63815C013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F88F-441E-4C38-A3E1-4B94359BF1B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6757BBA-5D41-45D2-8E4D-647E07548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DEF19D7-C849-4085-AB6F-CFC7DB158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D76B0-3BC7-4CFC-9A08-44E9AB546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34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58EF5A-9304-4BD9-A363-000A263DB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F453DDB-ACEB-463B-86D3-F90E4F133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F88F-441E-4C38-A3E1-4B94359BF1B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1AFDF2A-478B-4B06-9262-3EE5712B2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642DCF9-D27D-4D7A-9DDE-FD483587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D76B0-3BC7-4CFC-9A08-44E9AB546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691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290146D-C1FF-48D4-8E97-77A7620A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F88F-441E-4C38-A3E1-4B94359BF1B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547E206-DE0B-4219-A476-A8D4DBBE2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954658E-65AE-4DC4-AD36-EC398684E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D76B0-3BC7-4CFC-9A08-44E9AB546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184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40D167-42A3-482C-89E9-DA4BFECBF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8ACDA4-2CF2-4725-BF7B-A854EDA39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539973E-D5B0-4743-BB54-14D661547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3218FCF-AE63-401E-82A7-194FC385B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F88F-441E-4C38-A3E1-4B94359BF1B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5A3F97F-BF23-4A48-8ABC-C2C755AC9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30CC2C-1489-42A8-8251-78BE7054F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D76B0-3BC7-4CFC-9A08-44E9AB546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710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4B3D0A-66BD-4237-A977-2C50C6599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7821DFF-4634-41A7-881B-12D620067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47CAB51-35FC-4EF7-8CFD-B1DD9BD9CD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D8A3EC-E635-458B-9BB0-4A5D88B58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F88F-441E-4C38-A3E1-4B94359BF1B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B141A1-78A1-4D2F-9EB0-DB45BBC8E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5D18FD-5355-4D26-99ED-FC60A99D7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D76B0-3BC7-4CFC-9A08-44E9AB546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516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3A2FBCF-AAD9-4ECC-B3D3-DE8011DFE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91D49E-8BC0-4ACD-BE9F-373D8DA35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5DF1DF-6E42-4AA9-96A2-D421E79F1D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2F88F-441E-4C38-A3E1-4B94359BF1B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70BB21-C56E-44E4-BA48-5E33148B0A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91D228-69A2-48A4-9773-06BDDB0F2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D76B0-3BC7-4CFC-9A08-44E9AB546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25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55000">
              <a:schemeClr val="bg1">
                <a:lumMod val="75000"/>
              </a:schemeClr>
            </a:gs>
            <a:gs pos="100000">
              <a:schemeClr val="bg1">
                <a:lumMod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7EE2879-A19C-4DA8-8944-4445B0D31C9E}"/>
              </a:ext>
            </a:extLst>
          </p:cNvPr>
          <p:cNvSpPr/>
          <p:nvPr/>
        </p:nvSpPr>
        <p:spPr>
          <a:xfrm>
            <a:off x="6005513" y="-9000"/>
            <a:ext cx="180975" cy="6876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</a:schemeClr>
              </a:gs>
              <a:gs pos="40000">
                <a:schemeClr val="bg2">
                  <a:lumMod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78FC9B-DA04-43E6-AD6E-AD6C1A4D5A4A}"/>
              </a:ext>
            </a:extLst>
          </p:cNvPr>
          <p:cNvSpPr/>
          <p:nvPr/>
        </p:nvSpPr>
        <p:spPr>
          <a:xfrm>
            <a:off x="6186488" y="-9000"/>
            <a:ext cx="180975" cy="6876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</a:schemeClr>
              </a:gs>
              <a:gs pos="40000">
                <a:schemeClr val="bg2">
                  <a:lumMod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983B3B-A6E3-430A-8F2F-D80944122B7A}"/>
              </a:ext>
            </a:extLst>
          </p:cNvPr>
          <p:cNvSpPr/>
          <p:nvPr/>
        </p:nvSpPr>
        <p:spPr>
          <a:xfrm>
            <a:off x="6367463" y="-9000"/>
            <a:ext cx="180975" cy="6876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</a:schemeClr>
              </a:gs>
              <a:gs pos="40000">
                <a:schemeClr val="bg2">
                  <a:lumMod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3" name="Groupe 82">
            <a:extLst>
              <a:ext uri="{FF2B5EF4-FFF2-40B4-BE49-F238E27FC236}">
                <a16:creationId xmlns:a16="http://schemas.microsoft.com/office/drawing/2014/main" id="{4F729008-5931-4B00-B5CA-C17BDE450154}"/>
              </a:ext>
            </a:extLst>
          </p:cNvPr>
          <p:cNvGrpSpPr/>
          <p:nvPr/>
        </p:nvGrpSpPr>
        <p:grpSpPr>
          <a:xfrm>
            <a:off x="5958738" y="-14220"/>
            <a:ext cx="5576298" cy="1785078"/>
            <a:chOff x="5958738" y="-14220"/>
            <a:chExt cx="5576298" cy="1785078"/>
          </a:xfrm>
        </p:grpSpPr>
        <p:grpSp>
          <p:nvGrpSpPr>
            <p:cNvPr id="53" name="Groupe 52">
              <a:extLst>
                <a:ext uri="{FF2B5EF4-FFF2-40B4-BE49-F238E27FC236}">
                  <a16:creationId xmlns:a16="http://schemas.microsoft.com/office/drawing/2014/main" id="{0232931C-D156-4EA8-9E6A-4CBCAFA3530D}"/>
                </a:ext>
              </a:extLst>
            </p:cNvPr>
            <p:cNvGrpSpPr/>
            <p:nvPr/>
          </p:nvGrpSpPr>
          <p:grpSpPr>
            <a:xfrm>
              <a:off x="6005511" y="-14220"/>
              <a:ext cx="5529525" cy="1785078"/>
              <a:chOff x="6005511" y="-14220"/>
              <a:chExt cx="5529525" cy="1785078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74B6A69-46C9-43C6-BCE2-6F0B89433857}"/>
                  </a:ext>
                </a:extLst>
              </p:cNvPr>
              <p:cNvSpPr/>
              <p:nvPr/>
            </p:nvSpPr>
            <p:spPr>
              <a:xfrm rot="192779">
                <a:off x="7658474" y="265463"/>
                <a:ext cx="3075706" cy="1088308"/>
              </a:xfrm>
              <a:prstGeom prst="rect">
                <a:avLst/>
              </a:prstGeom>
              <a:solidFill>
                <a:schemeClr val="tx1">
                  <a:alpha val="48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" name="Parallélogramme 12">
                <a:extLst>
                  <a:ext uri="{FF2B5EF4-FFF2-40B4-BE49-F238E27FC236}">
                    <a16:creationId xmlns:a16="http://schemas.microsoft.com/office/drawing/2014/main" id="{2EBEA73A-F43A-4872-B9A3-2D757859CD29}"/>
                  </a:ext>
                </a:extLst>
              </p:cNvPr>
              <p:cNvSpPr/>
              <p:nvPr/>
            </p:nvSpPr>
            <p:spPr>
              <a:xfrm rot="15272650">
                <a:off x="6260569" y="433073"/>
                <a:ext cx="1403114" cy="1272456"/>
              </a:xfrm>
              <a:prstGeom prst="parallelogram">
                <a:avLst/>
              </a:prstGeom>
              <a:solidFill>
                <a:schemeClr val="tx1">
                  <a:alpha val="47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24E9C04-100E-489B-85DF-2DAC3056FC77}"/>
                  </a:ext>
                </a:extLst>
              </p:cNvPr>
              <p:cNvSpPr/>
              <p:nvPr/>
            </p:nvSpPr>
            <p:spPr>
              <a:xfrm>
                <a:off x="6005511" y="406850"/>
                <a:ext cx="542925" cy="108585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" name="Parallélogramme 7">
                <a:extLst>
                  <a:ext uri="{FF2B5EF4-FFF2-40B4-BE49-F238E27FC236}">
                    <a16:creationId xmlns:a16="http://schemas.microsoft.com/office/drawing/2014/main" id="{93A6F557-4BEA-4391-93E1-9C28ED292D91}"/>
                  </a:ext>
                </a:extLst>
              </p:cNvPr>
              <p:cNvSpPr/>
              <p:nvPr/>
            </p:nvSpPr>
            <p:spPr>
              <a:xfrm rot="5400000" flipV="1">
                <a:off x="6473583" y="154918"/>
                <a:ext cx="1403114" cy="1272456"/>
              </a:xfrm>
              <a:prstGeom prst="parallelogram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778974B-446B-4E0D-9E48-27286D4C0071}"/>
                  </a:ext>
                </a:extLst>
              </p:cNvPr>
              <p:cNvSpPr/>
              <p:nvPr/>
            </p:nvSpPr>
            <p:spPr>
              <a:xfrm>
                <a:off x="7811368" y="89589"/>
                <a:ext cx="3075706" cy="10883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Ellipse 10">
                <a:extLst>
                  <a:ext uri="{FF2B5EF4-FFF2-40B4-BE49-F238E27FC236}">
                    <a16:creationId xmlns:a16="http://schemas.microsoft.com/office/drawing/2014/main" id="{FFD2C965-110B-4E6B-96BF-B51A5B65EABA}"/>
                  </a:ext>
                </a:extLst>
              </p:cNvPr>
              <p:cNvSpPr/>
              <p:nvPr/>
            </p:nvSpPr>
            <p:spPr>
              <a:xfrm>
                <a:off x="10239111" y="-14220"/>
                <a:ext cx="1295925" cy="1295925"/>
              </a:xfrm>
              <a:prstGeom prst="ellipse">
                <a:avLst/>
              </a:prstGeom>
              <a:solidFill>
                <a:srgbClr val="6600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6D253022-491F-49DC-B21F-1F2B0736F66F}"/>
                  </a:ext>
                </a:extLst>
              </p:cNvPr>
              <p:cNvSpPr/>
              <p:nvPr/>
            </p:nvSpPr>
            <p:spPr>
              <a:xfrm>
                <a:off x="10302671" y="49340"/>
                <a:ext cx="1168804" cy="116880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600D71C4-499C-4DD2-8A4F-59C6B6EFD80B}"/>
                  </a:ext>
                </a:extLst>
              </p:cNvPr>
              <p:cNvSpPr/>
              <p:nvPr/>
            </p:nvSpPr>
            <p:spPr>
              <a:xfrm>
                <a:off x="6005511" y="406847"/>
                <a:ext cx="542925" cy="1085850"/>
              </a:xfrm>
              <a:prstGeom prst="rect">
                <a:avLst/>
              </a:prstGeom>
              <a:solidFill>
                <a:srgbClr val="6600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9" name="Parallélogramme 48">
                <a:extLst>
                  <a:ext uri="{FF2B5EF4-FFF2-40B4-BE49-F238E27FC236}">
                    <a16:creationId xmlns:a16="http://schemas.microsoft.com/office/drawing/2014/main" id="{D4CEF894-535F-4F02-A7C2-EDAFCE94B7C3}"/>
                  </a:ext>
                </a:extLst>
              </p:cNvPr>
              <p:cNvSpPr/>
              <p:nvPr/>
            </p:nvSpPr>
            <p:spPr>
              <a:xfrm rot="5400000" flipV="1">
                <a:off x="6473583" y="154915"/>
                <a:ext cx="1403114" cy="1272456"/>
              </a:xfrm>
              <a:prstGeom prst="parallelogram">
                <a:avLst/>
              </a:prstGeom>
              <a:solidFill>
                <a:srgbClr val="4200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2EF178BF-37D0-4D32-A94A-05DC9D5585B9}"/>
                </a:ext>
              </a:extLst>
            </p:cNvPr>
            <p:cNvSpPr txBox="1"/>
            <p:nvPr/>
          </p:nvSpPr>
          <p:spPr>
            <a:xfrm>
              <a:off x="5958738" y="634010"/>
              <a:ext cx="6679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>
                  <a:solidFill>
                    <a:schemeClr val="bg1"/>
                  </a:solidFill>
                </a:rPr>
                <a:t>01</a:t>
              </a:r>
            </a:p>
          </p:txBody>
        </p:sp>
        <p:pic>
          <p:nvPicPr>
            <p:cNvPr id="68" name="Graphique 67" descr="Mille">
              <a:extLst>
                <a:ext uri="{FF2B5EF4-FFF2-40B4-BE49-F238E27FC236}">
                  <a16:creationId xmlns:a16="http://schemas.microsoft.com/office/drawing/2014/main" id="{253E41FD-7896-4B6F-B530-37E6300CB7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91013" y="237682"/>
              <a:ext cx="792120" cy="792120"/>
            </a:xfrm>
            <a:prstGeom prst="rect">
              <a:avLst/>
            </a:prstGeom>
          </p:spPr>
        </p:pic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F718AC11-F9CF-418F-81FC-AA694A0682FA}"/>
                </a:ext>
              </a:extLst>
            </p:cNvPr>
            <p:cNvSpPr txBox="1"/>
            <p:nvPr/>
          </p:nvSpPr>
          <p:spPr>
            <a:xfrm>
              <a:off x="8933093" y="76317"/>
              <a:ext cx="12822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MA" sz="2000" b="1" dirty="0">
                  <a:solidFill>
                    <a:srgbClr val="66006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العنوان هنا</a:t>
              </a:r>
              <a:endParaRPr lang="fr-FR" sz="2000" b="1" dirty="0">
                <a:solidFill>
                  <a:srgbClr val="6600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EED62F8B-E2EB-4217-903D-98F798CCF641}"/>
                </a:ext>
              </a:extLst>
            </p:cNvPr>
            <p:cNvSpPr txBox="1"/>
            <p:nvPr/>
          </p:nvSpPr>
          <p:spPr>
            <a:xfrm>
              <a:off x="7869094" y="430107"/>
              <a:ext cx="23001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MA" b="1" dirty="0">
                  <a:solidFill>
                    <a:schemeClr val="bg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نكتب هنا نصا توضيحيا للعنوان</a:t>
              </a:r>
              <a:endParaRPr lang="fr-FR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5" name="Groupe 84">
            <a:extLst>
              <a:ext uri="{FF2B5EF4-FFF2-40B4-BE49-F238E27FC236}">
                <a16:creationId xmlns:a16="http://schemas.microsoft.com/office/drawing/2014/main" id="{D550CD38-6339-4EC7-908F-307827F24AAA}"/>
              </a:ext>
            </a:extLst>
          </p:cNvPr>
          <p:cNvGrpSpPr/>
          <p:nvPr/>
        </p:nvGrpSpPr>
        <p:grpSpPr>
          <a:xfrm>
            <a:off x="5958738" y="2597584"/>
            <a:ext cx="5592018" cy="1785078"/>
            <a:chOff x="5958738" y="2597584"/>
            <a:chExt cx="5592018" cy="1785078"/>
          </a:xfrm>
        </p:grpSpPr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193BE921-E215-4FE2-A775-FDA093995493}"/>
                </a:ext>
              </a:extLst>
            </p:cNvPr>
            <p:cNvGrpSpPr/>
            <p:nvPr/>
          </p:nvGrpSpPr>
          <p:grpSpPr>
            <a:xfrm>
              <a:off x="6021231" y="2597584"/>
              <a:ext cx="5529525" cy="1785078"/>
              <a:chOff x="6021231" y="2597584"/>
              <a:chExt cx="5529525" cy="1785078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5F0E317-81A3-49B8-A8BC-3C149B4AE1A8}"/>
                  </a:ext>
                </a:extLst>
              </p:cNvPr>
              <p:cNvSpPr/>
              <p:nvPr/>
            </p:nvSpPr>
            <p:spPr>
              <a:xfrm rot="192779">
                <a:off x="7674194" y="2877267"/>
                <a:ext cx="3075706" cy="1088308"/>
              </a:xfrm>
              <a:prstGeom prst="rect">
                <a:avLst/>
              </a:prstGeom>
              <a:solidFill>
                <a:schemeClr val="tx1">
                  <a:alpha val="48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" name="Parallélogramme 25">
                <a:extLst>
                  <a:ext uri="{FF2B5EF4-FFF2-40B4-BE49-F238E27FC236}">
                    <a16:creationId xmlns:a16="http://schemas.microsoft.com/office/drawing/2014/main" id="{43DE3DC0-877D-4B7A-AD05-B9A25F828D42}"/>
                  </a:ext>
                </a:extLst>
              </p:cNvPr>
              <p:cNvSpPr/>
              <p:nvPr/>
            </p:nvSpPr>
            <p:spPr>
              <a:xfrm rot="15272650">
                <a:off x="6276289" y="3044877"/>
                <a:ext cx="1403114" cy="1272456"/>
              </a:xfrm>
              <a:prstGeom prst="parallelogram">
                <a:avLst/>
              </a:prstGeom>
              <a:solidFill>
                <a:schemeClr val="tx1">
                  <a:alpha val="47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8F253C6E-DC49-4EEA-B7FD-EB527405BE45}"/>
                  </a:ext>
                </a:extLst>
              </p:cNvPr>
              <p:cNvSpPr/>
              <p:nvPr/>
            </p:nvSpPr>
            <p:spPr>
              <a:xfrm>
                <a:off x="6021231" y="3018654"/>
                <a:ext cx="542925" cy="1085850"/>
              </a:xfrm>
              <a:prstGeom prst="rect">
                <a:avLst/>
              </a:prstGeom>
              <a:solidFill>
                <a:srgbClr val="0000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" name="Parallélogramme 27">
                <a:extLst>
                  <a:ext uri="{FF2B5EF4-FFF2-40B4-BE49-F238E27FC236}">
                    <a16:creationId xmlns:a16="http://schemas.microsoft.com/office/drawing/2014/main" id="{11A19A4C-183F-46B6-9AEA-883CD4281696}"/>
                  </a:ext>
                </a:extLst>
              </p:cNvPr>
              <p:cNvSpPr/>
              <p:nvPr/>
            </p:nvSpPr>
            <p:spPr>
              <a:xfrm rot="5400000" flipV="1">
                <a:off x="6489303" y="2766722"/>
                <a:ext cx="1403114" cy="1272456"/>
              </a:xfrm>
              <a:prstGeom prst="parallelogram">
                <a:avLst/>
              </a:prstGeom>
              <a:solidFill>
                <a:srgbClr val="0000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B4CF0F6D-A017-4423-9D82-51C20D11E561}"/>
                  </a:ext>
                </a:extLst>
              </p:cNvPr>
              <p:cNvSpPr/>
              <p:nvPr/>
            </p:nvSpPr>
            <p:spPr>
              <a:xfrm>
                <a:off x="7827088" y="2701393"/>
                <a:ext cx="3075706" cy="10883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" name="Ellipse 29">
                <a:extLst>
                  <a:ext uri="{FF2B5EF4-FFF2-40B4-BE49-F238E27FC236}">
                    <a16:creationId xmlns:a16="http://schemas.microsoft.com/office/drawing/2014/main" id="{E2FDF3B8-531B-4CDC-8869-D83D67DCE335}"/>
                  </a:ext>
                </a:extLst>
              </p:cNvPr>
              <p:cNvSpPr/>
              <p:nvPr/>
            </p:nvSpPr>
            <p:spPr>
              <a:xfrm>
                <a:off x="10254831" y="2597584"/>
                <a:ext cx="1295925" cy="1295925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" name="Ellipse 30">
                <a:extLst>
                  <a:ext uri="{FF2B5EF4-FFF2-40B4-BE49-F238E27FC236}">
                    <a16:creationId xmlns:a16="http://schemas.microsoft.com/office/drawing/2014/main" id="{6A890AF1-7DCE-4A73-9A4E-F3CF672FA9F3}"/>
                  </a:ext>
                </a:extLst>
              </p:cNvPr>
              <p:cNvSpPr/>
              <p:nvPr/>
            </p:nvSpPr>
            <p:spPr>
              <a:xfrm>
                <a:off x="10318391" y="2661144"/>
                <a:ext cx="1168804" cy="116880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CB89C0F7-50D7-430A-B8AD-A27561B22B07}"/>
                </a:ext>
              </a:extLst>
            </p:cNvPr>
            <p:cNvSpPr txBox="1"/>
            <p:nvPr/>
          </p:nvSpPr>
          <p:spPr>
            <a:xfrm>
              <a:off x="5958738" y="3221078"/>
              <a:ext cx="6679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>
                  <a:solidFill>
                    <a:schemeClr val="bg1"/>
                  </a:solidFill>
                </a:rPr>
                <a:t>03</a:t>
              </a:r>
            </a:p>
          </p:txBody>
        </p:sp>
        <p:pic>
          <p:nvPicPr>
            <p:cNvPr id="66" name="Graphique 65" descr="Présentation avec camembert">
              <a:extLst>
                <a:ext uri="{FF2B5EF4-FFF2-40B4-BE49-F238E27FC236}">
                  <a16:creationId xmlns:a16="http://schemas.microsoft.com/office/drawing/2014/main" id="{6051719C-B1B7-43C7-B390-C1E2818B06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506733" y="2878865"/>
              <a:ext cx="792120" cy="792120"/>
            </a:xfrm>
            <a:prstGeom prst="rect">
              <a:avLst/>
            </a:prstGeom>
          </p:spPr>
        </p:pic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41618E30-640B-4392-BBA4-3502415A0EFF}"/>
                </a:ext>
              </a:extLst>
            </p:cNvPr>
            <p:cNvSpPr txBox="1"/>
            <p:nvPr/>
          </p:nvSpPr>
          <p:spPr>
            <a:xfrm>
              <a:off x="7934222" y="3045195"/>
              <a:ext cx="23001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MA" b="1" dirty="0">
                  <a:solidFill>
                    <a:schemeClr val="bg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نكتب هنا نصا توضيحيا للعنوان</a:t>
              </a:r>
              <a:endParaRPr lang="fr-FR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C3914EAE-D785-4ACB-A5FB-923F15AE677A}"/>
                </a:ext>
              </a:extLst>
            </p:cNvPr>
            <p:cNvSpPr txBox="1"/>
            <p:nvPr/>
          </p:nvSpPr>
          <p:spPr>
            <a:xfrm>
              <a:off x="9018242" y="2709712"/>
              <a:ext cx="12822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MA" sz="2000" b="1" dirty="0">
                  <a:solidFill>
                    <a:srgbClr val="0000CC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العنوان هنا</a:t>
              </a:r>
              <a:endParaRPr lang="fr-FR" sz="2000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7" name="Groupe 86">
            <a:extLst>
              <a:ext uri="{FF2B5EF4-FFF2-40B4-BE49-F238E27FC236}">
                <a16:creationId xmlns:a16="http://schemas.microsoft.com/office/drawing/2014/main" id="{A256CABA-8090-4FD0-940A-9BD6AA48083A}"/>
              </a:ext>
            </a:extLst>
          </p:cNvPr>
          <p:cNvGrpSpPr/>
          <p:nvPr/>
        </p:nvGrpSpPr>
        <p:grpSpPr>
          <a:xfrm>
            <a:off x="5958738" y="5209388"/>
            <a:ext cx="5592018" cy="1785078"/>
            <a:chOff x="5958738" y="5209388"/>
            <a:chExt cx="5592018" cy="1785078"/>
          </a:xfrm>
        </p:grpSpPr>
        <p:grpSp>
          <p:nvGrpSpPr>
            <p:cNvPr id="57" name="Groupe 56">
              <a:extLst>
                <a:ext uri="{FF2B5EF4-FFF2-40B4-BE49-F238E27FC236}">
                  <a16:creationId xmlns:a16="http://schemas.microsoft.com/office/drawing/2014/main" id="{3B0ADE39-32FC-4927-B2FA-6CE402246167}"/>
                </a:ext>
              </a:extLst>
            </p:cNvPr>
            <p:cNvGrpSpPr/>
            <p:nvPr/>
          </p:nvGrpSpPr>
          <p:grpSpPr>
            <a:xfrm>
              <a:off x="6021231" y="5209388"/>
              <a:ext cx="5529525" cy="1785078"/>
              <a:chOff x="6021231" y="5209388"/>
              <a:chExt cx="5529525" cy="1785078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9B599423-E49D-4C94-B95F-4F2E8FE9A1FD}"/>
                  </a:ext>
                </a:extLst>
              </p:cNvPr>
              <p:cNvSpPr/>
              <p:nvPr/>
            </p:nvSpPr>
            <p:spPr>
              <a:xfrm rot="192779">
                <a:off x="7674194" y="5489071"/>
                <a:ext cx="3075706" cy="1088308"/>
              </a:xfrm>
              <a:prstGeom prst="rect">
                <a:avLst/>
              </a:prstGeom>
              <a:solidFill>
                <a:schemeClr val="tx1">
                  <a:alpha val="48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" name="Parallélogramme 41">
                <a:extLst>
                  <a:ext uri="{FF2B5EF4-FFF2-40B4-BE49-F238E27FC236}">
                    <a16:creationId xmlns:a16="http://schemas.microsoft.com/office/drawing/2014/main" id="{0BF22AA4-2FB8-44ED-ACE0-76359F07D07A}"/>
                  </a:ext>
                </a:extLst>
              </p:cNvPr>
              <p:cNvSpPr/>
              <p:nvPr/>
            </p:nvSpPr>
            <p:spPr>
              <a:xfrm rot="15272650">
                <a:off x="6276289" y="5656681"/>
                <a:ext cx="1403114" cy="1272456"/>
              </a:xfrm>
              <a:prstGeom prst="parallelogram">
                <a:avLst/>
              </a:prstGeom>
              <a:solidFill>
                <a:schemeClr val="tx1">
                  <a:alpha val="47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B0E75D3-1084-4369-BF59-853D420B0D52}"/>
                  </a:ext>
                </a:extLst>
              </p:cNvPr>
              <p:cNvSpPr/>
              <p:nvPr/>
            </p:nvSpPr>
            <p:spPr>
              <a:xfrm>
                <a:off x="6021231" y="5630458"/>
                <a:ext cx="542925" cy="1085850"/>
              </a:xfrm>
              <a:prstGeom prst="rect">
                <a:avLst/>
              </a:prstGeom>
              <a:solidFill>
                <a:srgbClr val="FF00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" name="Parallélogramme 43">
                <a:extLst>
                  <a:ext uri="{FF2B5EF4-FFF2-40B4-BE49-F238E27FC236}">
                    <a16:creationId xmlns:a16="http://schemas.microsoft.com/office/drawing/2014/main" id="{69261D34-4804-4CAE-92D9-05CFCCE6504D}"/>
                  </a:ext>
                </a:extLst>
              </p:cNvPr>
              <p:cNvSpPr/>
              <p:nvPr/>
            </p:nvSpPr>
            <p:spPr>
              <a:xfrm rot="5400000" flipV="1">
                <a:off x="6489303" y="5378526"/>
                <a:ext cx="1403114" cy="1272456"/>
              </a:xfrm>
              <a:prstGeom prst="parallelogram">
                <a:avLst/>
              </a:prstGeom>
              <a:solidFill>
                <a:srgbClr val="AC00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EA6BBE47-51FA-40A8-A27B-57BD69CBDB2B}"/>
                  </a:ext>
                </a:extLst>
              </p:cNvPr>
              <p:cNvSpPr/>
              <p:nvPr/>
            </p:nvSpPr>
            <p:spPr>
              <a:xfrm>
                <a:off x="7827088" y="5313197"/>
                <a:ext cx="3075706" cy="10883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" name="Ellipse 45">
                <a:extLst>
                  <a:ext uri="{FF2B5EF4-FFF2-40B4-BE49-F238E27FC236}">
                    <a16:creationId xmlns:a16="http://schemas.microsoft.com/office/drawing/2014/main" id="{6C6432A0-AB31-41F1-8FDF-6BC6773424E4}"/>
                  </a:ext>
                </a:extLst>
              </p:cNvPr>
              <p:cNvSpPr/>
              <p:nvPr/>
            </p:nvSpPr>
            <p:spPr>
              <a:xfrm>
                <a:off x="10254831" y="5209388"/>
                <a:ext cx="1295925" cy="1295925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" name="Ellipse 46">
                <a:extLst>
                  <a:ext uri="{FF2B5EF4-FFF2-40B4-BE49-F238E27FC236}">
                    <a16:creationId xmlns:a16="http://schemas.microsoft.com/office/drawing/2014/main" id="{041F5EB6-E119-4CEA-86CD-A5A9EF4A3BAF}"/>
                  </a:ext>
                </a:extLst>
              </p:cNvPr>
              <p:cNvSpPr/>
              <p:nvPr/>
            </p:nvSpPr>
            <p:spPr>
              <a:xfrm>
                <a:off x="10318391" y="5272948"/>
                <a:ext cx="1168804" cy="116880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AE2DCCDB-49C7-42FD-A921-077DE49CFA80}"/>
                </a:ext>
              </a:extLst>
            </p:cNvPr>
            <p:cNvSpPr txBox="1"/>
            <p:nvPr/>
          </p:nvSpPr>
          <p:spPr>
            <a:xfrm>
              <a:off x="5958738" y="5808146"/>
              <a:ext cx="6679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>
                  <a:solidFill>
                    <a:schemeClr val="bg1"/>
                  </a:solidFill>
                </a:rPr>
                <a:t>05</a:t>
              </a:r>
            </a:p>
          </p:txBody>
        </p:sp>
        <p:pic>
          <p:nvPicPr>
            <p:cNvPr id="64" name="Graphique 63" descr="Graphique à barres">
              <a:extLst>
                <a:ext uri="{FF2B5EF4-FFF2-40B4-BE49-F238E27FC236}">
                  <a16:creationId xmlns:a16="http://schemas.microsoft.com/office/drawing/2014/main" id="{FD572CC0-4676-47C4-8821-3A231294FF1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538515" y="5436685"/>
              <a:ext cx="792120" cy="792120"/>
            </a:xfrm>
            <a:prstGeom prst="rect">
              <a:avLst/>
            </a:prstGeom>
          </p:spPr>
        </p:pic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0292D40D-9225-4772-A599-35D6CFC157E4}"/>
                </a:ext>
              </a:extLst>
            </p:cNvPr>
            <p:cNvSpPr txBox="1"/>
            <p:nvPr/>
          </p:nvSpPr>
          <p:spPr>
            <a:xfrm>
              <a:off x="7999350" y="5660283"/>
              <a:ext cx="23001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MA" b="1" dirty="0">
                  <a:solidFill>
                    <a:schemeClr val="bg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نكتب هنا نصا توضيحيا للعنوان</a:t>
              </a:r>
              <a:endParaRPr lang="fr-FR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08CB2E2A-652D-43BB-9C39-87256ED21E39}"/>
                </a:ext>
              </a:extLst>
            </p:cNvPr>
            <p:cNvSpPr txBox="1"/>
            <p:nvPr/>
          </p:nvSpPr>
          <p:spPr>
            <a:xfrm>
              <a:off x="9018242" y="5350260"/>
              <a:ext cx="12822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MA" sz="2000" b="1" dirty="0">
                  <a:solidFill>
                    <a:srgbClr val="FF006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العنوان هنا</a:t>
              </a:r>
              <a:endParaRPr lang="fr-FR" sz="2000" b="1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6" name="Groupe 85">
            <a:extLst>
              <a:ext uri="{FF2B5EF4-FFF2-40B4-BE49-F238E27FC236}">
                <a16:creationId xmlns:a16="http://schemas.microsoft.com/office/drawing/2014/main" id="{4F4234BB-3BED-4880-A7CC-28866B84D653}"/>
              </a:ext>
            </a:extLst>
          </p:cNvPr>
          <p:cNvGrpSpPr/>
          <p:nvPr/>
        </p:nvGrpSpPr>
        <p:grpSpPr>
          <a:xfrm>
            <a:off x="1018911" y="3903486"/>
            <a:ext cx="5607737" cy="1785078"/>
            <a:chOff x="1018911" y="3903486"/>
            <a:chExt cx="5607737" cy="1785078"/>
          </a:xfrm>
        </p:grpSpPr>
        <p:grpSp>
          <p:nvGrpSpPr>
            <p:cNvPr id="56" name="Groupe 55">
              <a:extLst>
                <a:ext uri="{FF2B5EF4-FFF2-40B4-BE49-F238E27FC236}">
                  <a16:creationId xmlns:a16="http://schemas.microsoft.com/office/drawing/2014/main" id="{3CD04EF3-2DEC-4192-8D7D-42FD045F054D}"/>
                </a:ext>
              </a:extLst>
            </p:cNvPr>
            <p:cNvGrpSpPr/>
            <p:nvPr/>
          </p:nvGrpSpPr>
          <p:grpSpPr>
            <a:xfrm>
              <a:off x="1018911" y="3903486"/>
              <a:ext cx="5529525" cy="1785078"/>
              <a:chOff x="1018911" y="3903486"/>
              <a:chExt cx="5529525" cy="1785078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BC0F26C2-E79B-4F85-85DF-8646C8E3E6A9}"/>
                  </a:ext>
                </a:extLst>
              </p:cNvPr>
              <p:cNvSpPr/>
              <p:nvPr/>
            </p:nvSpPr>
            <p:spPr>
              <a:xfrm rot="21407221" flipH="1">
                <a:off x="1819767" y="4183169"/>
                <a:ext cx="3075706" cy="1088308"/>
              </a:xfrm>
              <a:prstGeom prst="rect">
                <a:avLst/>
              </a:prstGeom>
              <a:solidFill>
                <a:schemeClr val="tx1">
                  <a:alpha val="48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" name="Parallélogramme 33">
                <a:extLst>
                  <a:ext uri="{FF2B5EF4-FFF2-40B4-BE49-F238E27FC236}">
                    <a16:creationId xmlns:a16="http://schemas.microsoft.com/office/drawing/2014/main" id="{21F8E537-06A0-40D4-B07D-772826012646}"/>
                  </a:ext>
                </a:extLst>
              </p:cNvPr>
              <p:cNvSpPr/>
              <p:nvPr/>
            </p:nvSpPr>
            <p:spPr>
              <a:xfrm rot="6327350" flipH="1">
                <a:off x="4890264" y="4350779"/>
                <a:ext cx="1403114" cy="1272456"/>
              </a:xfrm>
              <a:prstGeom prst="parallelogram">
                <a:avLst/>
              </a:prstGeom>
              <a:solidFill>
                <a:schemeClr val="tx1">
                  <a:alpha val="47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AC327877-5640-4B32-A741-683DEB3053CD}"/>
                  </a:ext>
                </a:extLst>
              </p:cNvPr>
              <p:cNvSpPr/>
              <p:nvPr/>
            </p:nvSpPr>
            <p:spPr>
              <a:xfrm flipH="1">
                <a:off x="6005511" y="4324556"/>
                <a:ext cx="542925" cy="1085850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" name="Parallélogramme 35">
                <a:extLst>
                  <a:ext uri="{FF2B5EF4-FFF2-40B4-BE49-F238E27FC236}">
                    <a16:creationId xmlns:a16="http://schemas.microsoft.com/office/drawing/2014/main" id="{54599D18-51F8-4E17-B335-0D88652B9B4A}"/>
                  </a:ext>
                </a:extLst>
              </p:cNvPr>
              <p:cNvSpPr/>
              <p:nvPr/>
            </p:nvSpPr>
            <p:spPr>
              <a:xfrm rot="16200000" flipH="1" flipV="1">
                <a:off x="4677250" y="4072624"/>
                <a:ext cx="1403114" cy="1272456"/>
              </a:xfrm>
              <a:prstGeom prst="parallelogram">
                <a:avLst/>
              </a:prstGeom>
              <a:solidFill>
                <a:srgbClr val="B022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505A231C-C3CA-4138-BE06-835F14EB2BCF}"/>
                  </a:ext>
                </a:extLst>
              </p:cNvPr>
              <p:cNvSpPr/>
              <p:nvPr/>
            </p:nvSpPr>
            <p:spPr>
              <a:xfrm flipH="1">
                <a:off x="1666873" y="4007295"/>
                <a:ext cx="3075706" cy="10883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8" name="Ellipse 37">
                <a:extLst>
                  <a:ext uri="{FF2B5EF4-FFF2-40B4-BE49-F238E27FC236}">
                    <a16:creationId xmlns:a16="http://schemas.microsoft.com/office/drawing/2014/main" id="{397EFA63-E20E-4A87-A9D1-7F16CEAF2E9A}"/>
                  </a:ext>
                </a:extLst>
              </p:cNvPr>
              <p:cNvSpPr/>
              <p:nvPr/>
            </p:nvSpPr>
            <p:spPr>
              <a:xfrm flipH="1">
                <a:off x="1018911" y="3903486"/>
                <a:ext cx="1295925" cy="129592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" name="Ellipse 38">
                <a:extLst>
                  <a:ext uri="{FF2B5EF4-FFF2-40B4-BE49-F238E27FC236}">
                    <a16:creationId xmlns:a16="http://schemas.microsoft.com/office/drawing/2014/main" id="{88DEDE41-9FAE-47D5-BF43-A795ED759766}"/>
                  </a:ext>
                </a:extLst>
              </p:cNvPr>
              <p:cNvSpPr/>
              <p:nvPr/>
            </p:nvSpPr>
            <p:spPr>
              <a:xfrm flipH="1">
                <a:off x="1082472" y="3967046"/>
                <a:ext cx="1168804" cy="116880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66CA9C8B-1A09-42E8-889E-BD2C656081A6}"/>
                </a:ext>
              </a:extLst>
            </p:cNvPr>
            <p:cNvSpPr txBox="1"/>
            <p:nvPr/>
          </p:nvSpPr>
          <p:spPr>
            <a:xfrm>
              <a:off x="5958738" y="4514612"/>
              <a:ext cx="6679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>
                  <a:solidFill>
                    <a:schemeClr val="bg1"/>
                  </a:solidFill>
                </a:rPr>
                <a:t>04</a:t>
              </a:r>
            </a:p>
          </p:txBody>
        </p:sp>
        <p:pic>
          <p:nvPicPr>
            <p:cNvPr id="72" name="Graphique 71" descr="Statistiques">
              <a:extLst>
                <a:ext uri="{FF2B5EF4-FFF2-40B4-BE49-F238E27FC236}">
                  <a16:creationId xmlns:a16="http://schemas.microsoft.com/office/drawing/2014/main" id="{A616CF73-D34E-46DD-BA33-D3344C7BDA6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66401" y="4155388"/>
              <a:ext cx="792120" cy="792120"/>
            </a:xfrm>
            <a:prstGeom prst="rect">
              <a:avLst/>
            </a:prstGeom>
          </p:spPr>
        </p:pic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5E0C65E9-53F2-4F83-8A4C-148F1B078CEC}"/>
                </a:ext>
              </a:extLst>
            </p:cNvPr>
            <p:cNvSpPr txBox="1"/>
            <p:nvPr/>
          </p:nvSpPr>
          <p:spPr>
            <a:xfrm>
              <a:off x="2361141" y="4340676"/>
              <a:ext cx="23001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MA" b="1" dirty="0">
                  <a:solidFill>
                    <a:schemeClr val="bg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نكتب هنا نصا توضيحيا للعنوان</a:t>
              </a:r>
              <a:endParaRPr lang="fr-FR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F032346D-224A-452C-9932-0609026EF1E7}"/>
                </a:ext>
              </a:extLst>
            </p:cNvPr>
            <p:cNvSpPr txBox="1"/>
            <p:nvPr/>
          </p:nvSpPr>
          <p:spPr>
            <a:xfrm>
              <a:off x="3455940" y="4019199"/>
              <a:ext cx="12822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MA" sz="2000" b="1" dirty="0">
                  <a:solidFill>
                    <a:srgbClr val="FF33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العنوان هنا</a:t>
              </a:r>
              <a:endParaRPr lang="fr-FR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4" name="Groupe 83">
            <a:extLst>
              <a:ext uri="{FF2B5EF4-FFF2-40B4-BE49-F238E27FC236}">
                <a16:creationId xmlns:a16="http://schemas.microsoft.com/office/drawing/2014/main" id="{BAC85BD7-854C-4856-84B5-B7EF9BC45097}"/>
              </a:ext>
            </a:extLst>
          </p:cNvPr>
          <p:cNvGrpSpPr/>
          <p:nvPr/>
        </p:nvGrpSpPr>
        <p:grpSpPr>
          <a:xfrm>
            <a:off x="1039398" y="1291682"/>
            <a:ext cx="5587250" cy="1785078"/>
            <a:chOff x="1039398" y="1291682"/>
            <a:chExt cx="5587250" cy="1785078"/>
          </a:xfrm>
        </p:grpSpPr>
        <p:grpSp>
          <p:nvGrpSpPr>
            <p:cNvPr id="54" name="Groupe 53">
              <a:extLst>
                <a:ext uri="{FF2B5EF4-FFF2-40B4-BE49-F238E27FC236}">
                  <a16:creationId xmlns:a16="http://schemas.microsoft.com/office/drawing/2014/main" id="{12B78A0E-69B1-4A48-B4B6-EAE7573B5C96}"/>
                </a:ext>
              </a:extLst>
            </p:cNvPr>
            <p:cNvGrpSpPr/>
            <p:nvPr/>
          </p:nvGrpSpPr>
          <p:grpSpPr>
            <a:xfrm>
              <a:off x="1039398" y="1291682"/>
              <a:ext cx="5529525" cy="1785078"/>
              <a:chOff x="1039398" y="1291682"/>
              <a:chExt cx="5529525" cy="1785078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99CED7E-D77E-4791-A88F-F60F13838355}"/>
                  </a:ext>
                </a:extLst>
              </p:cNvPr>
              <p:cNvSpPr/>
              <p:nvPr/>
            </p:nvSpPr>
            <p:spPr>
              <a:xfrm rot="21407221" flipH="1">
                <a:off x="1840254" y="1571365"/>
                <a:ext cx="3075706" cy="1088308"/>
              </a:xfrm>
              <a:prstGeom prst="rect">
                <a:avLst/>
              </a:prstGeom>
              <a:solidFill>
                <a:schemeClr val="tx1">
                  <a:alpha val="48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" name="Parallélogramme 17">
                <a:extLst>
                  <a:ext uri="{FF2B5EF4-FFF2-40B4-BE49-F238E27FC236}">
                    <a16:creationId xmlns:a16="http://schemas.microsoft.com/office/drawing/2014/main" id="{1E847E5E-14C9-4C81-A6CF-DEE700F4C17C}"/>
                  </a:ext>
                </a:extLst>
              </p:cNvPr>
              <p:cNvSpPr/>
              <p:nvPr/>
            </p:nvSpPr>
            <p:spPr>
              <a:xfrm rot="6327350" flipH="1">
                <a:off x="4910751" y="1738975"/>
                <a:ext cx="1403114" cy="1272456"/>
              </a:xfrm>
              <a:prstGeom prst="parallelogram">
                <a:avLst/>
              </a:prstGeom>
              <a:solidFill>
                <a:schemeClr val="tx1">
                  <a:alpha val="47000"/>
                </a:schemeClr>
              </a:solidFill>
              <a:ln>
                <a:noFill/>
              </a:ln>
              <a:effectLst>
                <a:softEdge rad="127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46317FC-E643-44CF-BD71-E47A31904F15}"/>
                  </a:ext>
                </a:extLst>
              </p:cNvPr>
              <p:cNvSpPr/>
              <p:nvPr/>
            </p:nvSpPr>
            <p:spPr>
              <a:xfrm flipH="1">
                <a:off x="6025998" y="1712752"/>
                <a:ext cx="542925" cy="1085850"/>
              </a:xfrm>
              <a:prstGeom prst="rect">
                <a:avLst/>
              </a:prstGeom>
              <a:solidFill>
                <a:srgbClr val="A500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" name="Parallélogramme 19">
                <a:extLst>
                  <a:ext uri="{FF2B5EF4-FFF2-40B4-BE49-F238E27FC236}">
                    <a16:creationId xmlns:a16="http://schemas.microsoft.com/office/drawing/2014/main" id="{9DF7987A-CA7B-4AE9-A733-77FE8FC56AEC}"/>
                  </a:ext>
                </a:extLst>
              </p:cNvPr>
              <p:cNvSpPr/>
              <p:nvPr/>
            </p:nvSpPr>
            <p:spPr>
              <a:xfrm rot="16200000" flipH="1" flipV="1">
                <a:off x="4697737" y="1460820"/>
                <a:ext cx="1403114" cy="1272456"/>
              </a:xfrm>
              <a:prstGeom prst="parallelogram">
                <a:avLst/>
              </a:prstGeom>
              <a:solidFill>
                <a:srgbClr val="6C00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832305A-D591-47F7-B6DA-8C6D863F7C7C}"/>
                  </a:ext>
                </a:extLst>
              </p:cNvPr>
              <p:cNvSpPr/>
              <p:nvPr/>
            </p:nvSpPr>
            <p:spPr>
              <a:xfrm flipH="1">
                <a:off x="1687360" y="1395491"/>
                <a:ext cx="3075706" cy="10883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Ellipse 21">
                <a:extLst>
                  <a:ext uri="{FF2B5EF4-FFF2-40B4-BE49-F238E27FC236}">
                    <a16:creationId xmlns:a16="http://schemas.microsoft.com/office/drawing/2014/main" id="{62722AFF-CAAA-4903-B965-225F9CEDF716}"/>
                  </a:ext>
                </a:extLst>
              </p:cNvPr>
              <p:cNvSpPr/>
              <p:nvPr/>
            </p:nvSpPr>
            <p:spPr>
              <a:xfrm flipH="1">
                <a:off x="1039398" y="1291682"/>
                <a:ext cx="1295925" cy="1295925"/>
              </a:xfrm>
              <a:prstGeom prst="ellipse">
                <a:avLst/>
              </a:prstGeom>
              <a:solidFill>
                <a:srgbClr val="A500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" name="Ellipse 22">
                <a:extLst>
                  <a:ext uri="{FF2B5EF4-FFF2-40B4-BE49-F238E27FC236}">
                    <a16:creationId xmlns:a16="http://schemas.microsoft.com/office/drawing/2014/main" id="{3230A2DB-B07A-45C8-94FF-402006C16395}"/>
                  </a:ext>
                </a:extLst>
              </p:cNvPr>
              <p:cNvSpPr/>
              <p:nvPr/>
            </p:nvSpPr>
            <p:spPr>
              <a:xfrm flipH="1">
                <a:off x="1102959" y="1355242"/>
                <a:ext cx="1168804" cy="116880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00164861-F68C-4D82-A702-E15DCBE387EA}"/>
                </a:ext>
              </a:extLst>
            </p:cNvPr>
            <p:cNvSpPr txBox="1"/>
            <p:nvPr/>
          </p:nvSpPr>
          <p:spPr>
            <a:xfrm>
              <a:off x="5958738" y="1927544"/>
              <a:ext cx="6679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>
                  <a:solidFill>
                    <a:schemeClr val="bg1"/>
                  </a:solidFill>
                </a:rPr>
                <a:t>02</a:t>
              </a:r>
            </a:p>
          </p:txBody>
        </p:sp>
        <p:pic>
          <p:nvPicPr>
            <p:cNvPr id="70" name="Graphique 69" descr="Chronomètre">
              <a:extLst>
                <a:ext uri="{FF2B5EF4-FFF2-40B4-BE49-F238E27FC236}">
                  <a16:creationId xmlns:a16="http://schemas.microsoft.com/office/drawing/2014/main" id="{CFB2F3E2-0323-4A4F-9FF3-4CEC4B2708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86921" y="1543584"/>
              <a:ext cx="792120" cy="792120"/>
            </a:xfrm>
            <a:prstGeom prst="rect">
              <a:avLst/>
            </a:prstGeom>
          </p:spPr>
        </p:pic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FDD891E4-BAA9-405A-85E6-9452B56090A9}"/>
                </a:ext>
              </a:extLst>
            </p:cNvPr>
            <p:cNvSpPr txBox="1"/>
            <p:nvPr/>
          </p:nvSpPr>
          <p:spPr>
            <a:xfrm>
              <a:off x="2419619" y="1735194"/>
              <a:ext cx="23001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MA" b="1" dirty="0">
                  <a:solidFill>
                    <a:schemeClr val="bg1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نكتب هنا نصا توضيحيا للعنوان</a:t>
              </a:r>
              <a:endParaRPr lang="fr-FR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" name="ZoneTexte 81">
              <a:extLst>
                <a:ext uri="{FF2B5EF4-FFF2-40B4-BE49-F238E27FC236}">
                  <a16:creationId xmlns:a16="http://schemas.microsoft.com/office/drawing/2014/main" id="{D58A8075-4A26-4B6E-B213-E2819DCEAEEF}"/>
                </a:ext>
              </a:extLst>
            </p:cNvPr>
            <p:cNvSpPr txBox="1"/>
            <p:nvPr/>
          </p:nvSpPr>
          <p:spPr>
            <a:xfrm>
              <a:off x="3512999" y="1410556"/>
              <a:ext cx="12822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ar-MA" sz="2000" b="1" dirty="0">
                  <a:solidFill>
                    <a:srgbClr val="A5002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العنوان هنا</a:t>
              </a:r>
              <a:endParaRPr lang="fr-FR" sz="2000" b="1" dirty="0">
                <a:solidFill>
                  <a:srgbClr val="A5002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6001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1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1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" presetClass="entr" presetSubtype="4" fill="hold" nodeType="click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3" dur="1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4" dur="1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2" presetClass="entr" presetSubtype="4" fill="hold" nodeType="click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" presetClass="entr" presetSubtype="4" fill="hold" nodeType="click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5" dur="1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6" dur="1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2" presetClass="entr" presetSubtype="4" fill="hold" nodeType="click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1" dur="10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2" dur="10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" dur="1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" dur="1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1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1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0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40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6</cp:revision>
  <dcterms:created xsi:type="dcterms:W3CDTF">2020-09-26T14:08:35Z</dcterms:created>
  <dcterms:modified xsi:type="dcterms:W3CDTF">2020-09-26T15:11:29Z</dcterms:modified>
</cp:coreProperties>
</file>