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CC00CC"/>
    <a:srgbClr val="3333FF"/>
    <a:srgbClr val="008000"/>
    <a:srgbClr val="006699"/>
    <a:srgbClr val="CC0000"/>
    <a:srgbClr val="CC9900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3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9B1500D-E3A4-42AE-AC3F-A7B15DE79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357E526-5454-41F4-80A4-18E11084C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109769-13E0-4246-B500-2E157B5FF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D49D800-1854-41A7-BC6C-8549DF31D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55F451-E089-4509-9B7B-7D1BECC7F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80673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225309-454D-46C3-83AC-4506C34F6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E2E7EC9-BAB4-4EBF-BE24-347C48A0E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90293E-1443-42E4-B978-4EE7F2157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7304B-D473-4DDF-84E9-48151B6B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1F2106-C1E4-496B-9C74-0C935224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90897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40163F8-563A-48FE-8733-4D85538434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7C13366-1F3F-4CE9-921B-0748AD826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7E86815-88BD-4D0F-843B-4F5D676E0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0B036D9-BF7F-4F29-9BAF-EF7AFFD4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6EA181-8FF8-43A4-B2B7-78A1449B9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3259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0EB7D9-363D-4FF5-9AE8-C8680D300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D9CD71-25BA-41AE-B96D-9E3CD67BB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6A391B-5C33-4D42-9085-FF96BEFF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424168-C6F7-4CBF-BC7F-097A0E5A8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38D6C81-3094-46F8-9DD9-27AFF16A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53543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48335F2-4339-4129-8D42-400D8F53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49B9CF0-FD65-465D-B0B2-C70DE64B0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44666B3-0BBF-4466-980B-0B87DEC9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63109A-24A0-4D6A-A281-BC629AA1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3F879C8-670E-458F-948C-5A28047BE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02292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D11936-F080-4764-A502-0794E8A6D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068AF64-1D59-4D9B-9705-34DA01020F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9E1A811-134E-47F0-8193-FA1A5F2D2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2884966-8CB9-46A4-A05E-841645C55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C1057E-F0C8-48A8-89E4-71E0531E9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5A073C2-E4E0-464D-AF65-4ED1ED03C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70247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002478-F16B-45EF-B801-329AA3295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4C944D4-1583-43AD-8D09-C671F73AB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7A12134-0EAD-4CCB-954A-CA28FD806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1D6DE73-A1B9-40EE-B84E-4858DE8BFE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DC28BE2-DD9A-47A5-BD4A-FC1230D55F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FA68960-2575-4541-BBE5-CA5B51AE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B766ECC-0CCF-46DD-A285-169806A4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DDEF989-0D77-49AE-B2F4-5FA9F527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81485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1DAF91-0FAA-47AD-8578-725ED4B7A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F4C2ABB-28F9-4AF5-BB4E-D73AFCEC6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C1BD2E5-D8A4-4415-94D6-447316992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56BD451-CE53-4E30-9D7B-147602AE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93480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CA38280-B0AB-4986-AE26-BED3327EB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083C31F-160F-4314-ADD9-98744D935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026508D-B6CA-4724-B324-E2CDC2A62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73103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15E2B9-6DDC-4FDA-9224-7A1F84232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C130C1B-AC3F-4581-91AA-A87B6E5AA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FCF3101-F9DB-41F4-9908-11DA83222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47E57D3-2186-4B21-A414-B6A7BD64A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0262077-DA70-4179-A9D2-1FA57D25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A123D8B-A41C-4949-BE90-269123B7F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887179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934F2D-275B-4C93-A45D-D36976800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98C38A0-75ED-4B5B-8D12-215946D54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M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8350DC8-488E-4AD0-84C5-CAA9D5714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A9DAEAB-4A0B-4DF8-903D-A1B621D9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C24AD8-CDEC-4A0C-BE58-FE579F3A3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M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83B228F-78FC-41C6-A977-4577733F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407036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C149D52-F0D2-43A3-831C-9A508E145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MA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19442A0-07D5-411D-89EA-3265A9DCC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MA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5CCD64-FB73-4652-B045-744FE41C9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DF2FC-B416-4EC6-96C2-5D2141EC7E31}" type="datetimeFigureOut">
              <a:rPr lang="ar-MA" smtClean="0"/>
              <a:t>05-03-1442</a:t>
            </a:fld>
            <a:endParaRPr lang="ar-M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8E0D74-AF77-4D36-86CF-57019C5679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M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D0E5823-27AC-49DF-93EC-681DBC6F0F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C98C8-7FFE-4B9A-90A9-C70BDF3D8C10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7996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M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شكل حر: شكل 76">
            <a:extLst>
              <a:ext uri="{FF2B5EF4-FFF2-40B4-BE49-F238E27FC236}">
                <a16:creationId xmlns:a16="http://schemas.microsoft.com/office/drawing/2014/main" id="{ECA359C6-7C0E-4781-8FFE-CDCD612CBD2E}"/>
              </a:ext>
            </a:extLst>
          </p:cNvPr>
          <p:cNvSpPr/>
          <p:nvPr/>
        </p:nvSpPr>
        <p:spPr>
          <a:xfrm>
            <a:off x="5391326" y="0"/>
            <a:ext cx="1409349" cy="6858000"/>
          </a:xfrm>
          <a:custGeom>
            <a:avLst/>
            <a:gdLst>
              <a:gd name="connsiteX0" fmla="*/ 963826 w 1143000"/>
              <a:gd name="connsiteY0" fmla="*/ 0 h 6858000"/>
              <a:gd name="connsiteX1" fmla="*/ 1143000 w 1143000"/>
              <a:gd name="connsiteY1" fmla="*/ 0 h 6858000"/>
              <a:gd name="connsiteX2" fmla="*/ 1143000 w 1143000"/>
              <a:gd name="connsiteY2" fmla="*/ 6858000 h 6858000"/>
              <a:gd name="connsiteX3" fmla="*/ 963825 w 1143000"/>
              <a:gd name="connsiteY3" fmla="*/ 6858000 h 6858000"/>
              <a:gd name="connsiteX4" fmla="*/ 0 w 1143000"/>
              <a:gd name="connsiteY4" fmla="*/ 0 h 6858000"/>
              <a:gd name="connsiteX5" fmla="*/ 179176 w 1143000"/>
              <a:gd name="connsiteY5" fmla="*/ 0 h 6858000"/>
              <a:gd name="connsiteX6" fmla="*/ 179176 w 1143000"/>
              <a:gd name="connsiteY6" fmla="*/ 6858000 h 6858000"/>
              <a:gd name="connsiteX7" fmla="*/ 0 w 1143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" h="6858000">
                <a:moveTo>
                  <a:pt x="963826" y="0"/>
                </a:moveTo>
                <a:lnTo>
                  <a:pt x="1143000" y="0"/>
                </a:lnTo>
                <a:lnTo>
                  <a:pt x="1143000" y="6858000"/>
                </a:lnTo>
                <a:lnTo>
                  <a:pt x="963825" y="6858000"/>
                </a:lnTo>
                <a:close/>
                <a:moveTo>
                  <a:pt x="0" y="0"/>
                </a:moveTo>
                <a:lnTo>
                  <a:pt x="179176" y="0"/>
                </a:lnTo>
                <a:lnTo>
                  <a:pt x="179176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48900">
                <a:schemeClr val="bg1">
                  <a:lumMod val="95000"/>
                </a:schemeClr>
              </a:gs>
              <a:gs pos="0">
                <a:schemeClr val="bg1">
                  <a:lumMod val="65000"/>
                </a:schemeClr>
              </a:gs>
              <a:gs pos="100000">
                <a:schemeClr val="bg1">
                  <a:lumMod val="6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63500" algn="c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1" anchor="ctr">
            <a:noAutofit/>
          </a:bodyPr>
          <a:lstStyle/>
          <a:p>
            <a:pPr algn="ctr"/>
            <a:endParaRPr lang="ar-MA"/>
          </a:p>
        </p:txBody>
      </p:sp>
      <p:grpSp>
        <p:nvGrpSpPr>
          <p:cNvPr id="66" name="مجموعة 65">
            <a:extLst>
              <a:ext uri="{FF2B5EF4-FFF2-40B4-BE49-F238E27FC236}">
                <a16:creationId xmlns:a16="http://schemas.microsoft.com/office/drawing/2014/main" id="{7D9FB98C-B53D-4BFD-9E74-3D59669D1F76}"/>
              </a:ext>
            </a:extLst>
          </p:cNvPr>
          <p:cNvGrpSpPr/>
          <p:nvPr/>
        </p:nvGrpSpPr>
        <p:grpSpPr>
          <a:xfrm>
            <a:off x="984811" y="356384"/>
            <a:ext cx="5077138" cy="1156025"/>
            <a:chOff x="1725706" y="647819"/>
            <a:chExt cx="4370294" cy="995082"/>
          </a:xfrm>
        </p:grpSpPr>
        <p:sp>
          <p:nvSpPr>
            <p:cNvPr id="18" name="شكل حر: شكل 17">
              <a:extLst>
                <a:ext uri="{FF2B5EF4-FFF2-40B4-BE49-F238E27FC236}">
                  <a16:creationId xmlns:a16="http://schemas.microsoft.com/office/drawing/2014/main" id="{DAFE1BFB-BEFD-4124-894E-A3179375D061}"/>
                </a:ext>
              </a:extLst>
            </p:cNvPr>
            <p:cNvSpPr/>
            <p:nvPr/>
          </p:nvSpPr>
          <p:spPr>
            <a:xfrm>
              <a:off x="1725706" y="647819"/>
              <a:ext cx="788894" cy="995082"/>
            </a:xfrm>
            <a:custGeom>
              <a:avLst/>
              <a:gdLst>
                <a:gd name="connsiteX0" fmla="*/ 497541 w 788894"/>
                <a:gd name="connsiteY0" fmla="*/ 0 h 995082"/>
                <a:gd name="connsiteX1" fmla="*/ 788894 w 788894"/>
                <a:gd name="connsiteY1" fmla="*/ 0 h 995082"/>
                <a:gd name="connsiteX2" fmla="*/ 788894 w 788894"/>
                <a:gd name="connsiteY2" fmla="*/ 995082 h 995082"/>
                <a:gd name="connsiteX3" fmla="*/ 497541 w 788894"/>
                <a:gd name="connsiteY3" fmla="*/ 995082 h 995082"/>
                <a:gd name="connsiteX4" fmla="*/ 0 w 788894"/>
                <a:gd name="connsiteY4" fmla="*/ 497541 h 995082"/>
                <a:gd name="connsiteX5" fmla="*/ 497541 w 788894"/>
                <a:gd name="connsiteY5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8894" h="995082">
                  <a:moveTo>
                    <a:pt x="497541" y="0"/>
                  </a:moveTo>
                  <a:lnTo>
                    <a:pt x="788894" y="0"/>
                  </a:lnTo>
                  <a:lnTo>
                    <a:pt x="788894" y="995082"/>
                  </a:lnTo>
                  <a:lnTo>
                    <a:pt x="497541" y="995082"/>
                  </a:lnTo>
                  <a:cubicBezTo>
                    <a:pt x="222757" y="995082"/>
                    <a:pt x="0" y="772325"/>
                    <a:pt x="0" y="497541"/>
                  </a:cubicBezTo>
                  <a:cubicBezTo>
                    <a:pt x="0" y="222757"/>
                    <a:pt x="222757" y="0"/>
                    <a:pt x="497541" y="0"/>
                  </a:cubicBezTo>
                  <a:close/>
                </a:path>
              </a:pathLst>
            </a:custGeom>
            <a:solidFill>
              <a:srgbClr val="D600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16" name="شكل حر: شكل 15">
              <a:extLst>
                <a:ext uri="{FF2B5EF4-FFF2-40B4-BE49-F238E27FC236}">
                  <a16:creationId xmlns:a16="http://schemas.microsoft.com/office/drawing/2014/main" id="{03A582D1-132E-44D1-969D-75D531606B1F}"/>
                </a:ext>
              </a:extLst>
            </p:cNvPr>
            <p:cNvSpPr/>
            <p:nvPr/>
          </p:nvSpPr>
          <p:spPr>
            <a:xfrm>
              <a:off x="2514600" y="647819"/>
              <a:ext cx="3581400" cy="995082"/>
            </a:xfrm>
            <a:custGeom>
              <a:avLst/>
              <a:gdLst>
                <a:gd name="connsiteX0" fmla="*/ 0 w 3581400"/>
                <a:gd name="connsiteY0" fmla="*/ 0 h 995082"/>
                <a:gd name="connsiteX1" fmla="*/ 3009900 w 3581400"/>
                <a:gd name="connsiteY1" fmla="*/ 0 h 995082"/>
                <a:gd name="connsiteX2" fmla="*/ 3009900 w 3581400"/>
                <a:gd name="connsiteY2" fmla="*/ 265494 h 995082"/>
                <a:gd name="connsiteX3" fmla="*/ 2994971 w 3581400"/>
                <a:gd name="connsiteY3" fmla="*/ 266999 h 995082"/>
                <a:gd name="connsiteX4" fmla="*/ 2807073 w 3581400"/>
                <a:gd name="connsiteY4" fmla="*/ 497542 h 995082"/>
                <a:gd name="connsiteX5" fmla="*/ 3042397 w 3581400"/>
                <a:gd name="connsiteY5" fmla="*/ 732866 h 995082"/>
                <a:gd name="connsiteX6" fmla="*/ 3277721 w 3581400"/>
                <a:gd name="connsiteY6" fmla="*/ 497542 h 995082"/>
                <a:gd name="connsiteX7" fmla="*/ 3208796 w 3581400"/>
                <a:gd name="connsiteY7" fmla="*/ 331143 h 995082"/>
                <a:gd name="connsiteX8" fmla="*/ 3189076 w 3581400"/>
                <a:gd name="connsiteY8" fmla="*/ 314872 h 995082"/>
                <a:gd name="connsiteX9" fmla="*/ 3189076 w 3581400"/>
                <a:gd name="connsiteY9" fmla="*/ 11643 h 995082"/>
                <a:gd name="connsiteX10" fmla="*/ 3277524 w 3581400"/>
                <a:gd name="connsiteY10" fmla="*/ 39099 h 995082"/>
                <a:gd name="connsiteX11" fmla="*/ 3581400 w 3581400"/>
                <a:gd name="connsiteY11" fmla="*/ 497541 h 995082"/>
                <a:gd name="connsiteX12" fmla="*/ 3083859 w 3581400"/>
                <a:gd name="connsiteY12" fmla="*/ 995082 h 995082"/>
                <a:gd name="connsiteX13" fmla="*/ 0 w 3581400"/>
                <a:gd name="connsiteY13" fmla="*/ 995082 h 995082"/>
                <a:gd name="connsiteX14" fmla="*/ 0 w 3581400"/>
                <a:gd name="connsiteY14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81400" h="995082">
                  <a:moveTo>
                    <a:pt x="0" y="0"/>
                  </a:moveTo>
                  <a:lnTo>
                    <a:pt x="3009900" y="0"/>
                  </a:lnTo>
                  <a:lnTo>
                    <a:pt x="3009900" y="265494"/>
                  </a:lnTo>
                  <a:lnTo>
                    <a:pt x="2994971" y="266999"/>
                  </a:lnTo>
                  <a:cubicBezTo>
                    <a:pt x="2887738" y="288942"/>
                    <a:pt x="2807073" y="383822"/>
                    <a:pt x="2807073" y="497542"/>
                  </a:cubicBezTo>
                  <a:cubicBezTo>
                    <a:pt x="2807073" y="627508"/>
                    <a:pt x="2912431" y="732866"/>
                    <a:pt x="3042397" y="732866"/>
                  </a:cubicBezTo>
                  <a:cubicBezTo>
                    <a:pt x="3172363" y="732866"/>
                    <a:pt x="3277721" y="627508"/>
                    <a:pt x="3277721" y="497542"/>
                  </a:cubicBezTo>
                  <a:cubicBezTo>
                    <a:pt x="3277721" y="432559"/>
                    <a:pt x="3251382" y="373728"/>
                    <a:pt x="3208796" y="331143"/>
                  </a:cubicBezTo>
                  <a:lnTo>
                    <a:pt x="3189076" y="314872"/>
                  </a:lnTo>
                  <a:lnTo>
                    <a:pt x="3189076" y="11643"/>
                  </a:lnTo>
                  <a:lnTo>
                    <a:pt x="3277524" y="39099"/>
                  </a:lnTo>
                  <a:cubicBezTo>
                    <a:pt x="3456099" y="114630"/>
                    <a:pt x="3581400" y="291453"/>
                    <a:pt x="3581400" y="497541"/>
                  </a:cubicBezTo>
                  <a:cubicBezTo>
                    <a:pt x="3581400" y="772325"/>
                    <a:pt x="3358643" y="995082"/>
                    <a:pt x="3083859" y="995082"/>
                  </a:cubicBezTo>
                  <a:lnTo>
                    <a:pt x="0" y="99508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2700">
                  <a:schemeClr val="bg1"/>
                </a:gs>
                <a:gs pos="4000">
                  <a:schemeClr val="bg1">
                    <a:lumMod val="85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41" name="مربع نص 40">
              <a:extLst>
                <a:ext uri="{FF2B5EF4-FFF2-40B4-BE49-F238E27FC236}">
                  <a16:creationId xmlns:a16="http://schemas.microsoft.com/office/drawing/2014/main" id="{7320D4B9-303C-459A-8C11-7795D885A9B1}"/>
                </a:ext>
              </a:extLst>
            </p:cNvPr>
            <p:cNvSpPr txBox="1"/>
            <p:nvPr/>
          </p:nvSpPr>
          <p:spPr>
            <a:xfrm>
              <a:off x="3891390" y="750773"/>
              <a:ext cx="141571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400" b="1" dirty="0">
                  <a:solidFill>
                    <a:srgbClr val="D60093"/>
                  </a:solidFill>
                </a:rPr>
                <a:t>العنوان</a:t>
              </a:r>
            </a:p>
          </p:txBody>
        </p:sp>
        <p:sp>
          <p:nvSpPr>
            <p:cNvPr id="43" name="مربع نص 42">
              <a:extLst>
                <a:ext uri="{FF2B5EF4-FFF2-40B4-BE49-F238E27FC236}">
                  <a16:creationId xmlns:a16="http://schemas.microsoft.com/office/drawing/2014/main" id="{D198DF53-5B6D-4519-834A-0E6DCA5AB993}"/>
                </a:ext>
              </a:extLst>
            </p:cNvPr>
            <p:cNvSpPr txBox="1"/>
            <p:nvPr/>
          </p:nvSpPr>
          <p:spPr>
            <a:xfrm>
              <a:off x="2410503" y="1140254"/>
              <a:ext cx="289660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000" b="1" dirty="0"/>
                <a:t>نكتب هنا نص مختصر توضيحي</a:t>
              </a:r>
            </a:p>
          </p:txBody>
        </p:sp>
        <p:sp>
          <p:nvSpPr>
            <p:cNvPr id="58" name="مربع نص 57">
              <a:extLst>
                <a:ext uri="{FF2B5EF4-FFF2-40B4-BE49-F238E27FC236}">
                  <a16:creationId xmlns:a16="http://schemas.microsoft.com/office/drawing/2014/main" id="{3B266BCE-EDED-4174-8C20-6A926A5C1BE3}"/>
                </a:ext>
              </a:extLst>
            </p:cNvPr>
            <p:cNvSpPr txBox="1"/>
            <p:nvPr/>
          </p:nvSpPr>
          <p:spPr>
            <a:xfrm>
              <a:off x="1774730" y="885900"/>
              <a:ext cx="675597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800" b="1" dirty="0">
                  <a:solidFill>
                    <a:schemeClr val="bg1"/>
                  </a:solidFill>
                </a:rPr>
                <a:t>01</a:t>
              </a:r>
            </a:p>
          </p:txBody>
        </p:sp>
      </p:grpSp>
      <p:grpSp>
        <p:nvGrpSpPr>
          <p:cNvPr id="67" name="مجموعة 66">
            <a:extLst>
              <a:ext uri="{FF2B5EF4-FFF2-40B4-BE49-F238E27FC236}">
                <a16:creationId xmlns:a16="http://schemas.microsoft.com/office/drawing/2014/main" id="{5BBD181F-1A37-4B0C-983D-9E619615B142}"/>
              </a:ext>
            </a:extLst>
          </p:cNvPr>
          <p:cNvGrpSpPr/>
          <p:nvPr/>
        </p:nvGrpSpPr>
        <p:grpSpPr>
          <a:xfrm>
            <a:off x="984811" y="2037934"/>
            <a:ext cx="5077138" cy="1156025"/>
            <a:chOff x="1725706" y="2067417"/>
            <a:chExt cx="4370294" cy="995082"/>
          </a:xfrm>
        </p:grpSpPr>
        <p:sp>
          <p:nvSpPr>
            <p:cNvPr id="21" name="شكل حر: شكل 20">
              <a:extLst>
                <a:ext uri="{FF2B5EF4-FFF2-40B4-BE49-F238E27FC236}">
                  <a16:creationId xmlns:a16="http://schemas.microsoft.com/office/drawing/2014/main" id="{B7788908-A6A2-4CBF-93AC-CE892EECE941}"/>
                </a:ext>
              </a:extLst>
            </p:cNvPr>
            <p:cNvSpPr/>
            <p:nvPr/>
          </p:nvSpPr>
          <p:spPr>
            <a:xfrm flipV="1">
              <a:off x="1725706" y="2067417"/>
              <a:ext cx="788894" cy="995082"/>
            </a:xfrm>
            <a:custGeom>
              <a:avLst/>
              <a:gdLst>
                <a:gd name="connsiteX0" fmla="*/ 497541 w 788894"/>
                <a:gd name="connsiteY0" fmla="*/ 0 h 995082"/>
                <a:gd name="connsiteX1" fmla="*/ 788894 w 788894"/>
                <a:gd name="connsiteY1" fmla="*/ 0 h 995082"/>
                <a:gd name="connsiteX2" fmla="*/ 788894 w 788894"/>
                <a:gd name="connsiteY2" fmla="*/ 995082 h 995082"/>
                <a:gd name="connsiteX3" fmla="*/ 497541 w 788894"/>
                <a:gd name="connsiteY3" fmla="*/ 995082 h 995082"/>
                <a:gd name="connsiteX4" fmla="*/ 0 w 788894"/>
                <a:gd name="connsiteY4" fmla="*/ 497541 h 995082"/>
                <a:gd name="connsiteX5" fmla="*/ 497541 w 788894"/>
                <a:gd name="connsiteY5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8894" h="995082">
                  <a:moveTo>
                    <a:pt x="497541" y="0"/>
                  </a:moveTo>
                  <a:lnTo>
                    <a:pt x="788894" y="0"/>
                  </a:lnTo>
                  <a:lnTo>
                    <a:pt x="788894" y="995082"/>
                  </a:lnTo>
                  <a:lnTo>
                    <a:pt x="497541" y="995082"/>
                  </a:lnTo>
                  <a:cubicBezTo>
                    <a:pt x="222757" y="995082"/>
                    <a:pt x="0" y="772325"/>
                    <a:pt x="0" y="497541"/>
                  </a:cubicBezTo>
                  <a:cubicBezTo>
                    <a:pt x="0" y="222757"/>
                    <a:pt x="222757" y="0"/>
                    <a:pt x="497541" y="0"/>
                  </a:cubicBez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2" name="شكل حر: شكل 21">
              <a:extLst>
                <a:ext uri="{FF2B5EF4-FFF2-40B4-BE49-F238E27FC236}">
                  <a16:creationId xmlns:a16="http://schemas.microsoft.com/office/drawing/2014/main" id="{8D0BD395-D3DA-4B20-A628-895DCDD5EC9C}"/>
                </a:ext>
              </a:extLst>
            </p:cNvPr>
            <p:cNvSpPr/>
            <p:nvPr/>
          </p:nvSpPr>
          <p:spPr>
            <a:xfrm flipV="1">
              <a:off x="2514600" y="2067417"/>
              <a:ext cx="3581400" cy="995082"/>
            </a:xfrm>
            <a:custGeom>
              <a:avLst/>
              <a:gdLst>
                <a:gd name="connsiteX0" fmla="*/ 0 w 3581400"/>
                <a:gd name="connsiteY0" fmla="*/ 0 h 995082"/>
                <a:gd name="connsiteX1" fmla="*/ 3009900 w 3581400"/>
                <a:gd name="connsiteY1" fmla="*/ 0 h 995082"/>
                <a:gd name="connsiteX2" fmla="*/ 3009900 w 3581400"/>
                <a:gd name="connsiteY2" fmla="*/ 265494 h 995082"/>
                <a:gd name="connsiteX3" fmla="*/ 2994971 w 3581400"/>
                <a:gd name="connsiteY3" fmla="*/ 266999 h 995082"/>
                <a:gd name="connsiteX4" fmla="*/ 2807073 w 3581400"/>
                <a:gd name="connsiteY4" fmla="*/ 497542 h 995082"/>
                <a:gd name="connsiteX5" fmla="*/ 3042397 w 3581400"/>
                <a:gd name="connsiteY5" fmla="*/ 732866 h 995082"/>
                <a:gd name="connsiteX6" fmla="*/ 3277721 w 3581400"/>
                <a:gd name="connsiteY6" fmla="*/ 497542 h 995082"/>
                <a:gd name="connsiteX7" fmla="*/ 3208796 w 3581400"/>
                <a:gd name="connsiteY7" fmla="*/ 331143 h 995082"/>
                <a:gd name="connsiteX8" fmla="*/ 3189076 w 3581400"/>
                <a:gd name="connsiteY8" fmla="*/ 314872 h 995082"/>
                <a:gd name="connsiteX9" fmla="*/ 3189076 w 3581400"/>
                <a:gd name="connsiteY9" fmla="*/ 11643 h 995082"/>
                <a:gd name="connsiteX10" fmla="*/ 3277524 w 3581400"/>
                <a:gd name="connsiteY10" fmla="*/ 39099 h 995082"/>
                <a:gd name="connsiteX11" fmla="*/ 3581400 w 3581400"/>
                <a:gd name="connsiteY11" fmla="*/ 497541 h 995082"/>
                <a:gd name="connsiteX12" fmla="*/ 3083859 w 3581400"/>
                <a:gd name="connsiteY12" fmla="*/ 995082 h 995082"/>
                <a:gd name="connsiteX13" fmla="*/ 0 w 3581400"/>
                <a:gd name="connsiteY13" fmla="*/ 995082 h 995082"/>
                <a:gd name="connsiteX14" fmla="*/ 0 w 3581400"/>
                <a:gd name="connsiteY14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81400" h="995082">
                  <a:moveTo>
                    <a:pt x="0" y="0"/>
                  </a:moveTo>
                  <a:lnTo>
                    <a:pt x="3009900" y="0"/>
                  </a:lnTo>
                  <a:lnTo>
                    <a:pt x="3009900" y="265494"/>
                  </a:lnTo>
                  <a:lnTo>
                    <a:pt x="2994971" y="266999"/>
                  </a:lnTo>
                  <a:cubicBezTo>
                    <a:pt x="2887738" y="288942"/>
                    <a:pt x="2807073" y="383822"/>
                    <a:pt x="2807073" y="497542"/>
                  </a:cubicBezTo>
                  <a:cubicBezTo>
                    <a:pt x="2807073" y="627508"/>
                    <a:pt x="2912431" y="732866"/>
                    <a:pt x="3042397" y="732866"/>
                  </a:cubicBezTo>
                  <a:cubicBezTo>
                    <a:pt x="3172363" y="732866"/>
                    <a:pt x="3277721" y="627508"/>
                    <a:pt x="3277721" y="497542"/>
                  </a:cubicBezTo>
                  <a:cubicBezTo>
                    <a:pt x="3277721" y="432559"/>
                    <a:pt x="3251382" y="373728"/>
                    <a:pt x="3208796" y="331143"/>
                  </a:cubicBezTo>
                  <a:lnTo>
                    <a:pt x="3189076" y="314872"/>
                  </a:lnTo>
                  <a:lnTo>
                    <a:pt x="3189076" y="11643"/>
                  </a:lnTo>
                  <a:lnTo>
                    <a:pt x="3277524" y="39099"/>
                  </a:lnTo>
                  <a:cubicBezTo>
                    <a:pt x="3456099" y="114630"/>
                    <a:pt x="3581400" y="291453"/>
                    <a:pt x="3581400" y="497541"/>
                  </a:cubicBezTo>
                  <a:cubicBezTo>
                    <a:pt x="3581400" y="772325"/>
                    <a:pt x="3358643" y="995082"/>
                    <a:pt x="3083859" y="995082"/>
                  </a:cubicBezTo>
                  <a:lnTo>
                    <a:pt x="0" y="99508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2700">
                  <a:schemeClr val="bg1"/>
                </a:gs>
                <a:gs pos="4000">
                  <a:schemeClr val="bg1">
                    <a:lumMod val="85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44" name="مربع نص 43">
              <a:extLst>
                <a:ext uri="{FF2B5EF4-FFF2-40B4-BE49-F238E27FC236}">
                  <a16:creationId xmlns:a16="http://schemas.microsoft.com/office/drawing/2014/main" id="{65FB08AC-B8D6-439E-87C1-975B2E90E5BE}"/>
                </a:ext>
              </a:extLst>
            </p:cNvPr>
            <p:cNvSpPr txBox="1"/>
            <p:nvPr/>
          </p:nvSpPr>
          <p:spPr>
            <a:xfrm>
              <a:off x="3891390" y="2148643"/>
              <a:ext cx="141571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400" b="1" dirty="0">
                  <a:solidFill>
                    <a:srgbClr val="00CC99"/>
                  </a:solidFill>
                </a:rPr>
                <a:t>العنوان</a:t>
              </a:r>
            </a:p>
          </p:txBody>
        </p:sp>
        <p:sp>
          <p:nvSpPr>
            <p:cNvPr id="45" name="مربع نص 44">
              <a:extLst>
                <a:ext uri="{FF2B5EF4-FFF2-40B4-BE49-F238E27FC236}">
                  <a16:creationId xmlns:a16="http://schemas.microsoft.com/office/drawing/2014/main" id="{82855E81-94A3-47D3-B5B2-59543F576D31}"/>
                </a:ext>
              </a:extLst>
            </p:cNvPr>
            <p:cNvSpPr txBox="1"/>
            <p:nvPr/>
          </p:nvSpPr>
          <p:spPr>
            <a:xfrm>
              <a:off x="2410503" y="2538124"/>
              <a:ext cx="289660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000" b="1" dirty="0"/>
                <a:t>نكتب هنا نص مختصر توضيحي</a:t>
              </a:r>
            </a:p>
          </p:txBody>
        </p:sp>
        <p:sp>
          <p:nvSpPr>
            <p:cNvPr id="59" name="مربع نص 58">
              <a:extLst>
                <a:ext uri="{FF2B5EF4-FFF2-40B4-BE49-F238E27FC236}">
                  <a16:creationId xmlns:a16="http://schemas.microsoft.com/office/drawing/2014/main" id="{71CA064C-14B1-474E-85E8-5D7541DB942C}"/>
                </a:ext>
              </a:extLst>
            </p:cNvPr>
            <p:cNvSpPr txBox="1"/>
            <p:nvPr/>
          </p:nvSpPr>
          <p:spPr>
            <a:xfrm>
              <a:off x="1783245" y="2328618"/>
              <a:ext cx="675597" cy="4503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800" b="1" dirty="0">
                  <a:solidFill>
                    <a:schemeClr val="bg1"/>
                  </a:solidFill>
                </a:rPr>
                <a:t>03</a:t>
              </a:r>
            </a:p>
          </p:txBody>
        </p:sp>
      </p:grpSp>
      <p:grpSp>
        <p:nvGrpSpPr>
          <p:cNvPr id="68" name="مجموعة 67">
            <a:extLst>
              <a:ext uri="{FF2B5EF4-FFF2-40B4-BE49-F238E27FC236}">
                <a16:creationId xmlns:a16="http://schemas.microsoft.com/office/drawing/2014/main" id="{21C511B8-4908-4BFF-A0BF-826BCF2F02D7}"/>
              </a:ext>
            </a:extLst>
          </p:cNvPr>
          <p:cNvGrpSpPr/>
          <p:nvPr/>
        </p:nvGrpSpPr>
        <p:grpSpPr>
          <a:xfrm>
            <a:off x="984811" y="3719484"/>
            <a:ext cx="5077138" cy="1156025"/>
            <a:chOff x="1725706" y="3487015"/>
            <a:chExt cx="4370294" cy="995082"/>
          </a:xfrm>
        </p:grpSpPr>
        <p:sp>
          <p:nvSpPr>
            <p:cNvPr id="24" name="شكل حر: شكل 23">
              <a:extLst>
                <a:ext uri="{FF2B5EF4-FFF2-40B4-BE49-F238E27FC236}">
                  <a16:creationId xmlns:a16="http://schemas.microsoft.com/office/drawing/2014/main" id="{4763D974-1759-442C-ADB6-D9ABE4494C6E}"/>
                </a:ext>
              </a:extLst>
            </p:cNvPr>
            <p:cNvSpPr/>
            <p:nvPr/>
          </p:nvSpPr>
          <p:spPr>
            <a:xfrm>
              <a:off x="1725706" y="3487015"/>
              <a:ext cx="788894" cy="995082"/>
            </a:xfrm>
            <a:custGeom>
              <a:avLst/>
              <a:gdLst>
                <a:gd name="connsiteX0" fmla="*/ 497541 w 788894"/>
                <a:gd name="connsiteY0" fmla="*/ 0 h 995082"/>
                <a:gd name="connsiteX1" fmla="*/ 788894 w 788894"/>
                <a:gd name="connsiteY1" fmla="*/ 0 h 995082"/>
                <a:gd name="connsiteX2" fmla="*/ 788894 w 788894"/>
                <a:gd name="connsiteY2" fmla="*/ 995082 h 995082"/>
                <a:gd name="connsiteX3" fmla="*/ 497541 w 788894"/>
                <a:gd name="connsiteY3" fmla="*/ 995082 h 995082"/>
                <a:gd name="connsiteX4" fmla="*/ 0 w 788894"/>
                <a:gd name="connsiteY4" fmla="*/ 497541 h 995082"/>
                <a:gd name="connsiteX5" fmla="*/ 497541 w 788894"/>
                <a:gd name="connsiteY5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8894" h="995082">
                  <a:moveTo>
                    <a:pt x="497541" y="0"/>
                  </a:moveTo>
                  <a:lnTo>
                    <a:pt x="788894" y="0"/>
                  </a:lnTo>
                  <a:lnTo>
                    <a:pt x="788894" y="995082"/>
                  </a:lnTo>
                  <a:lnTo>
                    <a:pt x="497541" y="995082"/>
                  </a:lnTo>
                  <a:cubicBezTo>
                    <a:pt x="222757" y="995082"/>
                    <a:pt x="0" y="772325"/>
                    <a:pt x="0" y="497541"/>
                  </a:cubicBezTo>
                  <a:cubicBezTo>
                    <a:pt x="0" y="222757"/>
                    <a:pt x="222757" y="0"/>
                    <a:pt x="497541" y="0"/>
                  </a:cubicBezTo>
                  <a:close/>
                </a:path>
              </a:pathLst>
            </a:custGeom>
            <a:solidFill>
              <a:srgbClr val="CC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5" name="شكل حر: شكل 24">
              <a:extLst>
                <a:ext uri="{FF2B5EF4-FFF2-40B4-BE49-F238E27FC236}">
                  <a16:creationId xmlns:a16="http://schemas.microsoft.com/office/drawing/2014/main" id="{083DC2D3-8317-4D2E-ABFA-A79880600514}"/>
                </a:ext>
              </a:extLst>
            </p:cNvPr>
            <p:cNvSpPr/>
            <p:nvPr/>
          </p:nvSpPr>
          <p:spPr>
            <a:xfrm>
              <a:off x="2514600" y="3487015"/>
              <a:ext cx="3581400" cy="995082"/>
            </a:xfrm>
            <a:custGeom>
              <a:avLst/>
              <a:gdLst>
                <a:gd name="connsiteX0" fmla="*/ 0 w 3581400"/>
                <a:gd name="connsiteY0" fmla="*/ 0 h 995082"/>
                <a:gd name="connsiteX1" fmla="*/ 3009900 w 3581400"/>
                <a:gd name="connsiteY1" fmla="*/ 0 h 995082"/>
                <a:gd name="connsiteX2" fmla="*/ 3009900 w 3581400"/>
                <a:gd name="connsiteY2" fmla="*/ 265494 h 995082"/>
                <a:gd name="connsiteX3" fmla="*/ 2994971 w 3581400"/>
                <a:gd name="connsiteY3" fmla="*/ 266999 h 995082"/>
                <a:gd name="connsiteX4" fmla="*/ 2807073 w 3581400"/>
                <a:gd name="connsiteY4" fmla="*/ 497542 h 995082"/>
                <a:gd name="connsiteX5" fmla="*/ 3042397 w 3581400"/>
                <a:gd name="connsiteY5" fmla="*/ 732866 h 995082"/>
                <a:gd name="connsiteX6" fmla="*/ 3277721 w 3581400"/>
                <a:gd name="connsiteY6" fmla="*/ 497542 h 995082"/>
                <a:gd name="connsiteX7" fmla="*/ 3208796 w 3581400"/>
                <a:gd name="connsiteY7" fmla="*/ 331143 h 995082"/>
                <a:gd name="connsiteX8" fmla="*/ 3189076 w 3581400"/>
                <a:gd name="connsiteY8" fmla="*/ 314872 h 995082"/>
                <a:gd name="connsiteX9" fmla="*/ 3189076 w 3581400"/>
                <a:gd name="connsiteY9" fmla="*/ 11643 h 995082"/>
                <a:gd name="connsiteX10" fmla="*/ 3277524 w 3581400"/>
                <a:gd name="connsiteY10" fmla="*/ 39099 h 995082"/>
                <a:gd name="connsiteX11" fmla="*/ 3581400 w 3581400"/>
                <a:gd name="connsiteY11" fmla="*/ 497541 h 995082"/>
                <a:gd name="connsiteX12" fmla="*/ 3083859 w 3581400"/>
                <a:gd name="connsiteY12" fmla="*/ 995082 h 995082"/>
                <a:gd name="connsiteX13" fmla="*/ 0 w 3581400"/>
                <a:gd name="connsiteY13" fmla="*/ 995082 h 995082"/>
                <a:gd name="connsiteX14" fmla="*/ 0 w 3581400"/>
                <a:gd name="connsiteY14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81400" h="995082">
                  <a:moveTo>
                    <a:pt x="0" y="0"/>
                  </a:moveTo>
                  <a:lnTo>
                    <a:pt x="3009900" y="0"/>
                  </a:lnTo>
                  <a:lnTo>
                    <a:pt x="3009900" y="265494"/>
                  </a:lnTo>
                  <a:lnTo>
                    <a:pt x="2994971" y="266999"/>
                  </a:lnTo>
                  <a:cubicBezTo>
                    <a:pt x="2887738" y="288942"/>
                    <a:pt x="2807073" y="383822"/>
                    <a:pt x="2807073" y="497542"/>
                  </a:cubicBezTo>
                  <a:cubicBezTo>
                    <a:pt x="2807073" y="627508"/>
                    <a:pt x="2912431" y="732866"/>
                    <a:pt x="3042397" y="732866"/>
                  </a:cubicBezTo>
                  <a:cubicBezTo>
                    <a:pt x="3172363" y="732866"/>
                    <a:pt x="3277721" y="627508"/>
                    <a:pt x="3277721" y="497542"/>
                  </a:cubicBezTo>
                  <a:cubicBezTo>
                    <a:pt x="3277721" y="432559"/>
                    <a:pt x="3251382" y="373728"/>
                    <a:pt x="3208796" y="331143"/>
                  </a:cubicBezTo>
                  <a:lnTo>
                    <a:pt x="3189076" y="314872"/>
                  </a:lnTo>
                  <a:lnTo>
                    <a:pt x="3189076" y="11643"/>
                  </a:lnTo>
                  <a:lnTo>
                    <a:pt x="3277524" y="39099"/>
                  </a:lnTo>
                  <a:cubicBezTo>
                    <a:pt x="3456099" y="114630"/>
                    <a:pt x="3581400" y="291453"/>
                    <a:pt x="3581400" y="497541"/>
                  </a:cubicBezTo>
                  <a:cubicBezTo>
                    <a:pt x="3581400" y="772325"/>
                    <a:pt x="3358643" y="995082"/>
                    <a:pt x="3083859" y="995082"/>
                  </a:cubicBezTo>
                  <a:lnTo>
                    <a:pt x="0" y="99508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2700">
                  <a:schemeClr val="bg1"/>
                </a:gs>
                <a:gs pos="4000">
                  <a:schemeClr val="bg1">
                    <a:lumMod val="85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46" name="مربع نص 45">
              <a:extLst>
                <a:ext uri="{FF2B5EF4-FFF2-40B4-BE49-F238E27FC236}">
                  <a16:creationId xmlns:a16="http://schemas.microsoft.com/office/drawing/2014/main" id="{42CCB7D5-ADD9-400E-84B1-E09715382251}"/>
                </a:ext>
              </a:extLst>
            </p:cNvPr>
            <p:cNvSpPr txBox="1"/>
            <p:nvPr/>
          </p:nvSpPr>
          <p:spPr>
            <a:xfrm>
              <a:off x="3891390" y="3546513"/>
              <a:ext cx="141571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400" b="1" dirty="0">
                  <a:solidFill>
                    <a:srgbClr val="CC00CC"/>
                  </a:solidFill>
                </a:rPr>
                <a:t>العنوان</a:t>
              </a:r>
            </a:p>
          </p:txBody>
        </p:sp>
        <p:sp>
          <p:nvSpPr>
            <p:cNvPr id="47" name="مربع نص 46">
              <a:extLst>
                <a:ext uri="{FF2B5EF4-FFF2-40B4-BE49-F238E27FC236}">
                  <a16:creationId xmlns:a16="http://schemas.microsoft.com/office/drawing/2014/main" id="{AA24F5B2-A0DA-4E77-B293-47E89CEA7042}"/>
                </a:ext>
              </a:extLst>
            </p:cNvPr>
            <p:cNvSpPr txBox="1"/>
            <p:nvPr/>
          </p:nvSpPr>
          <p:spPr>
            <a:xfrm>
              <a:off x="2410503" y="3935994"/>
              <a:ext cx="289660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000" b="1" dirty="0"/>
                <a:t>نكتب هنا نص مختصر توضيحي</a:t>
              </a:r>
            </a:p>
          </p:txBody>
        </p:sp>
        <p:sp>
          <p:nvSpPr>
            <p:cNvPr id="60" name="مربع نص 59">
              <a:extLst>
                <a:ext uri="{FF2B5EF4-FFF2-40B4-BE49-F238E27FC236}">
                  <a16:creationId xmlns:a16="http://schemas.microsoft.com/office/drawing/2014/main" id="{C7D35E34-9B1D-45BB-899C-BAE7BB8F94EA}"/>
                </a:ext>
              </a:extLst>
            </p:cNvPr>
            <p:cNvSpPr txBox="1"/>
            <p:nvPr/>
          </p:nvSpPr>
          <p:spPr>
            <a:xfrm>
              <a:off x="1806866" y="3729032"/>
              <a:ext cx="675597" cy="4503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800" b="1" dirty="0">
                  <a:solidFill>
                    <a:schemeClr val="bg1"/>
                  </a:solidFill>
                </a:rPr>
                <a:t>05</a:t>
              </a:r>
            </a:p>
          </p:txBody>
        </p:sp>
      </p:grp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818130F9-065B-4B0E-9201-77B44168728B}"/>
              </a:ext>
            </a:extLst>
          </p:cNvPr>
          <p:cNvGrpSpPr/>
          <p:nvPr/>
        </p:nvGrpSpPr>
        <p:grpSpPr>
          <a:xfrm>
            <a:off x="984811" y="5401034"/>
            <a:ext cx="5077138" cy="1156025"/>
            <a:chOff x="1725706" y="4906613"/>
            <a:chExt cx="4370294" cy="995082"/>
          </a:xfrm>
        </p:grpSpPr>
        <p:sp>
          <p:nvSpPr>
            <p:cNvPr id="27" name="شكل حر: شكل 26">
              <a:extLst>
                <a:ext uri="{FF2B5EF4-FFF2-40B4-BE49-F238E27FC236}">
                  <a16:creationId xmlns:a16="http://schemas.microsoft.com/office/drawing/2014/main" id="{BF8BF711-B56B-4659-8CB7-590DD7989534}"/>
                </a:ext>
              </a:extLst>
            </p:cNvPr>
            <p:cNvSpPr/>
            <p:nvPr/>
          </p:nvSpPr>
          <p:spPr>
            <a:xfrm flipV="1">
              <a:off x="1725706" y="4906613"/>
              <a:ext cx="788894" cy="995082"/>
            </a:xfrm>
            <a:custGeom>
              <a:avLst/>
              <a:gdLst>
                <a:gd name="connsiteX0" fmla="*/ 497541 w 788894"/>
                <a:gd name="connsiteY0" fmla="*/ 0 h 995082"/>
                <a:gd name="connsiteX1" fmla="*/ 788894 w 788894"/>
                <a:gd name="connsiteY1" fmla="*/ 0 h 995082"/>
                <a:gd name="connsiteX2" fmla="*/ 788894 w 788894"/>
                <a:gd name="connsiteY2" fmla="*/ 995082 h 995082"/>
                <a:gd name="connsiteX3" fmla="*/ 497541 w 788894"/>
                <a:gd name="connsiteY3" fmla="*/ 995082 h 995082"/>
                <a:gd name="connsiteX4" fmla="*/ 0 w 788894"/>
                <a:gd name="connsiteY4" fmla="*/ 497541 h 995082"/>
                <a:gd name="connsiteX5" fmla="*/ 497541 w 788894"/>
                <a:gd name="connsiteY5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8894" h="995082">
                  <a:moveTo>
                    <a:pt x="497541" y="0"/>
                  </a:moveTo>
                  <a:lnTo>
                    <a:pt x="788894" y="0"/>
                  </a:lnTo>
                  <a:lnTo>
                    <a:pt x="788894" y="995082"/>
                  </a:lnTo>
                  <a:lnTo>
                    <a:pt x="497541" y="995082"/>
                  </a:lnTo>
                  <a:cubicBezTo>
                    <a:pt x="222757" y="995082"/>
                    <a:pt x="0" y="772325"/>
                    <a:pt x="0" y="497541"/>
                  </a:cubicBezTo>
                  <a:cubicBezTo>
                    <a:pt x="0" y="222757"/>
                    <a:pt x="222757" y="0"/>
                    <a:pt x="497541" y="0"/>
                  </a:cubicBezTo>
                  <a:close/>
                </a:path>
              </a:pathLst>
            </a:custGeom>
            <a:solidFill>
              <a:srgbClr val="3333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28" name="شكل حر: شكل 27">
              <a:extLst>
                <a:ext uri="{FF2B5EF4-FFF2-40B4-BE49-F238E27FC236}">
                  <a16:creationId xmlns:a16="http://schemas.microsoft.com/office/drawing/2014/main" id="{60BD72EC-FF10-4324-8692-8BF851BEA1CE}"/>
                </a:ext>
              </a:extLst>
            </p:cNvPr>
            <p:cNvSpPr/>
            <p:nvPr/>
          </p:nvSpPr>
          <p:spPr>
            <a:xfrm flipV="1">
              <a:off x="2514600" y="4906613"/>
              <a:ext cx="3581400" cy="995082"/>
            </a:xfrm>
            <a:custGeom>
              <a:avLst/>
              <a:gdLst>
                <a:gd name="connsiteX0" fmla="*/ 0 w 3581400"/>
                <a:gd name="connsiteY0" fmla="*/ 0 h 995082"/>
                <a:gd name="connsiteX1" fmla="*/ 3009900 w 3581400"/>
                <a:gd name="connsiteY1" fmla="*/ 0 h 995082"/>
                <a:gd name="connsiteX2" fmla="*/ 3009900 w 3581400"/>
                <a:gd name="connsiteY2" fmla="*/ 265494 h 995082"/>
                <a:gd name="connsiteX3" fmla="*/ 2994971 w 3581400"/>
                <a:gd name="connsiteY3" fmla="*/ 266999 h 995082"/>
                <a:gd name="connsiteX4" fmla="*/ 2807073 w 3581400"/>
                <a:gd name="connsiteY4" fmla="*/ 497542 h 995082"/>
                <a:gd name="connsiteX5" fmla="*/ 3042397 w 3581400"/>
                <a:gd name="connsiteY5" fmla="*/ 732866 h 995082"/>
                <a:gd name="connsiteX6" fmla="*/ 3277721 w 3581400"/>
                <a:gd name="connsiteY6" fmla="*/ 497542 h 995082"/>
                <a:gd name="connsiteX7" fmla="*/ 3208796 w 3581400"/>
                <a:gd name="connsiteY7" fmla="*/ 331143 h 995082"/>
                <a:gd name="connsiteX8" fmla="*/ 3189076 w 3581400"/>
                <a:gd name="connsiteY8" fmla="*/ 314872 h 995082"/>
                <a:gd name="connsiteX9" fmla="*/ 3189076 w 3581400"/>
                <a:gd name="connsiteY9" fmla="*/ 11643 h 995082"/>
                <a:gd name="connsiteX10" fmla="*/ 3277524 w 3581400"/>
                <a:gd name="connsiteY10" fmla="*/ 39099 h 995082"/>
                <a:gd name="connsiteX11" fmla="*/ 3581400 w 3581400"/>
                <a:gd name="connsiteY11" fmla="*/ 497541 h 995082"/>
                <a:gd name="connsiteX12" fmla="*/ 3083859 w 3581400"/>
                <a:gd name="connsiteY12" fmla="*/ 995082 h 995082"/>
                <a:gd name="connsiteX13" fmla="*/ 0 w 3581400"/>
                <a:gd name="connsiteY13" fmla="*/ 995082 h 995082"/>
                <a:gd name="connsiteX14" fmla="*/ 0 w 3581400"/>
                <a:gd name="connsiteY14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81400" h="995082">
                  <a:moveTo>
                    <a:pt x="0" y="0"/>
                  </a:moveTo>
                  <a:lnTo>
                    <a:pt x="3009900" y="0"/>
                  </a:lnTo>
                  <a:lnTo>
                    <a:pt x="3009900" y="265494"/>
                  </a:lnTo>
                  <a:lnTo>
                    <a:pt x="2994971" y="266999"/>
                  </a:lnTo>
                  <a:cubicBezTo>
                    <a:pt x="2887738" y="288942"/>
                    <a:pt x="2807073" y="383822"/>
                    <a:pt x="2807073" y="497542"/>
                  </a:cubicBezTo>
                  <a:cubicBezTo>
                    <a:pt x="2807073" y="627508"/>
                    <a:pt x="2912431" y="732866"/>
                    <a:pt x="3042397" y="732866"/>
                  </a:cubicBezTo>
                  <a:cubicBezTo>
                    <a:pt x="3172363" y="732866"/>
                    <a:pt x="3277721" y="627508"/>
                    <a:pt x="3277721" y="497542"/>
                  </a:cubicBezTo>
                  <a:cubicBezTo>
                    <a:pt x="3277721" y="432559"/>
                    <a:pt x="3251382" y="373728"/>
                    <a:pt x="3208796" y="331143"/>
                  </a:cubicBezTo>
                  <a:lnTo>
                    <a:pt x="3189076" y="314872"/>
                  </a:lnTo>
                  <a:lnTo>
                    <a:pt x="3189076" y="11643"/>
                  </a:lnTo>
                  <a:lnTo>
                    <a:pt x="3277524" y="39099"/>
                  </a:lnTo>
                  <a:cubicBezTo>
                    <a:pt x="3456099" y="114630"/>
                    <a:pt x="3581400" y="291453"/>
                    <a:pt x="3581400" y="497541"/>
                  </a:cubicBezTo>
                  <a:cubicBezTo>
                    <a:pt x="3581400" y="772325"/>
                    <a:pt x="3358643" y="995082"/>
                    <a:pt x="3083859" y="995082"/>
                  </a:cubicBezTo>
                  <a:lnTo>
                    <a:pt x="0" y="99508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2700">
                  <a:schemeClr val="bg1"/>
                </a:gs>
                <a:gs pos="4000">
                  <a:schemeClr val="bg1">
                    <a:lumMod val="85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48" name="مربع نص 47">
              <a:extLst>
                <a:ext uri="{FF2B5EF4-FFF2-40B4-BE49-F238E27FC236}">
                  <a16:creationId xmlns:a16="http://schemas.microsoft.com/office/drawing/2014/main" id="{28DC7867-6564-4347-A1ED-987FFE15A122}"/>
                </a:ext>
              </a:extLst>
            </p:cNvPr>
            <p:cNvSpPr txBox="1"/>
            <p:nvPr/>
          </p:nvSpPr>
          <p:spPr>
            <a:xfrm>
              <a:off x="3891390" y="4944383"/>
              <a:ext cx="141571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400" b="1" dirty="0">
                  <a:solidFill>
                    <a:srgbClr val="3333FF"/>
                  </a:solidFill>
                </a:rPr>
                <a:t>العنوان</a:t>
              </a:r>
            </a:p>
          </p:txBody>
        </p:sp>
        <p:sp>
          <p:nvSpPr>
            <p:cNvPr id="49" name="مربع نص 48">
              <a:extLst>
                <a:ext uri="{FF2B5EF4-FFF2-40B4-BE49-F238E27FC236}">
                  <a16:creationId xmlns:a16="http://schemas.microsoft.com/office/drawing/2014/main" id="{133364C6-47FF-466A-8E39-2919DC1B80F8}"/>
                </a:ext>
              </a:extLst>
            </p:cNvPr>
            <p:cNvSpPr txBox="1"/>
            <p:nvPr/>
          </p:nvSpPr>
          <p:spPr>
            <a:xfrm>
              <a:off x="2410503" y="5333864"/>
              <a:ext cx="289660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000" b="1" dirty="0"/>
                <a:t>نكتب هنا نص مختصر توضيحي</a:t>
              </a:r>
            </a:p>
          </p:txBody>
        </p:sp>
        <p:sp>
          <p:nvSpPr>
            <p:cNvPr id="61" name="مربع نص 60">
              <a:extLst>
                <a:ext uri="{FF2B5EF4-FFF2-40B4-BE49-F238E27FC236}">
                  <a16:creationId xmlns:a16="http://schemas.microsoft.com/office/drawing/2014/main" id="{FC65FE38-5C6A-4D08-81A6-52C59B0BD56B}"/>
                </a:ext>
              </a:extLst>
            </p:cNvPr>
            <p:cNvSpPr txBox="1"/>
            <p:nvPr/>
          </p:nvSpPr>
          <p:spPr>
            <a:xfrm>
              <a:off x="1829112" y="5200726"/>
              <a:ext cx="675597" cy="4503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800" b="1" dirty="0">
                  <a:solidFill>
                    <a:schemeClr val="bg1"/>
                  </a:solidFill>
                </a:rPr>
                <a:t>07</a:t>
              </a:r>
            </a:p>
          </p:txBody>
        </p:sp>
      </p:grpSp>
      <p:grpSp>
        <p:nvGrpSpPr>
          <p:cNvPr id="73" name="مجموعة 72">
            <a:extLst>
              <a:ext uri="{FF2B5EF4-FFF2-40B4-BE49-F238E27FC236}">
                <a16:creationId xmlns:a16="http://schemas.microsoft.com/office/drawing/2014/main" id="{FFD236BE-467D-4A0C-A7C2-994DAD0BD049}"/>
              </a:ext>
            </a:extLst>
          </p:cNvPr>
          <p:cNvGrpSpPr/>
          <p:nvPr/>
        </p:nvGrpSpPr>
        <p:grpSpPr>
          <a:xfrm>
            <a:off x="6136617" y="356253"/>
            <a:ext cx="5077138" cy="1156025"/>
            <a:chOff x="6096000" y="956305"/>
            <a:chExt cx="4370294" cy="995082"/>
          </a:xfrm>
        </p:grpSpPr>
        <p:sp>
          <p:nvSpPr>
            <p:cNvPr id="30" name="شكل حر: شكل 29">
              <a:extLst>
                <a:ext uri="{FF2B5EF4-FFF2-40B4-BE49-F238E27FC236}">
                  <a16:creationId xmlns:a16="http://schemas.microsoft.com/office/drawing/2014/main" id="{7D44AD4C-8ABA-441D-B8F6-744250CD2CB4}"/>
                </a:ext>
              </a:extLst>
            </p:cNvPr>
            <p:cNvSpPr/>
            <p:nvPr/>
          </p:nvSpPr>
          <p:spPr>
            <a:xfrm flipH="1">
              <a:off x="9677400" y="956305"/>
              <a:ext cx="788894" cy="995082"/>
            </a:xfrm>
            <a:custGeom>
              <a:avLst/>
              <a:gdLst>
                <a:gd name="connsiteX0" fmla="*/ 497541 w 788894"/>
                <a:gd name="connsiteY0" fmla="*/ 0 h 995082"/>
                <a:gd name="connsiteX1" fmla="*/ 788894 w 788894"/>
                <a:gd name="connsiteY1" fmla="*/ 0 h 995082"/>
                <a:gd name="connsiteX2" fmla="*/ 788894 w 788894"/>
                <a:gd name="connsiteY2" fmla="*/ 995082 h 995082"/>
                <a:gd name="connsiteX3" fmla="*/ 497541 w 788894"/>
                <a:gd name="connsiteY3" fmla="*/ 995082 h 995082"/>
                <a:gd name="connsiteX4" fmla="*/ 0 w 788894"/>
                <a:gd name="connsiteY4" fmla="*/ 497541 h 995082"/>
                <a:gd name="connsiteX5" fmla="*/ 497541 w 788894"/>
                <a:gd name="connsiteY5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8894" h="995082">
                  <a:moveTo>
                    <a:pt x="497541" y="0"/>
                  </a:moveTo>
                  <a:lnTo>
                    <a:pt x="788894" y="0"/>
                  </a:lnTo>
                  <a:lnTo>
                    <a:pt x="788894" y="995082"/>
                  </a:lnTo>
                  <a:lnTo>
                    <a:pt x="497541" y="995082"/>
                  </a:lnTo>
                  <a:cubicBezTo>
                    <a:pt x="222757" y="995082"/>
                    <a:pt x="0" y="772325"/>
                    <a:pt x="0" y="497541"/>
                  </a:cubicBezTo>
                  <a:cubicBezTo>
                    <a:pt x="0" y="222757"/>
                    <a:pt x="222757" y="0"/>
                    <a:pt x="497541" y="0"/>
                  </a:cubicBez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31" name="شكل حر: شكل 30">
              <a:extLst>
                <a:ext uri="{FF2B5EF4-FFF2-40B4-BE49-F238E27FC236}">
                  <a16:creationId xmlns:a16="http://schemas.microsoft.com/office/drawing/2014/main" id="{442A5555-5A0A-443A-8FCC-C5A8FE54E245}"/>
                </a:ext>
              </a:extLst>
            </p:cNvPr>
            <p:cNvSpPr/>
            <p:nvPr/>
          </p:nvSpPr>
          <p:spPr>
            <a:xfrm flipH="1">
              <a:off x="6096000" y="956305"/>
              <a:ext cx="3581400" cy="995082"/>
            </a:xfrm>
            <a:custGeom>
              <a:avLst/>
              <a:gdLst>
                <a:gd name="connsiteX0" fmla="*/ 0 w 3581400"/>
                <a:gd name="connsiteY0" fmla="*/ 0 h 995082"/>
                <a:gd name="connsiteX1" fmla="*/ 3009900 w 3581400"/>
                <a:gd name="connsiteY1" fmla="*/ 0 h 995082"/>
                <a:gd name="connsiteX2" fmla="*/ 3009900 w 3581400"/>
                <a:gd name="connsiteY2" fmla="*/ 265494 h 995082"/>
                <a:gd name="connsiteX3" fmla="*/ 2994971 w 3581400"/>
                <a:gd name="connsiteY3" fmla="*/ 266999 h 995082"/>
                <a:gd name="connsiteX4" fmla="*/ 2807073 w 3581400"/>
                <a:gd name="connsiteY4" fmla="*/ 497542 h 995082"/>
                <a:gd name="connsiteX5" fmla="*/ 3042397 w 3581400"/>
                <a:gd name="connsiteY5" fmla="*/ 732866 h 995082"/>
                <a:gd name="connsiteX6" fmla="*/ 3277721 w 3581400"/>
                <a:gd name="connsiteY6" fmla="*/ 497542 h 995082"/>
                <a:gd name="connsiteX7" fmla="*/ 3208796 w 3581400"/>
                <a:gd name="connsiteY7" fmla="*/ 331143 h 995082"/>
                <a:gd name="connsiteX8" fmla="*/ 3189076 w 3581400"/>
                <a:gd name="connsiteY8" fmla="*/ 314872 h 995082"/>
                <a:gd name="connsiteX9" fmla="*/ 3189076 w 3581400"/>
                <a:gd name="connsiteY9" fmla="*/ 11643 h 995082"/>
                <a:gd name="connsiteX10" fmla="*/ 3277524 w 3581400"/>
                <a:gd name="connsiteY10" fmla="*/ 39099 h 995082"/>
                <a:gd name="connsiteX11" fmla="*/ 3581400 w 3581400"/>
                <a:gd name="connsiteY11" fmla="*/ 497541 h 995082"/>
                <a:gd name="connsiteX12" fmla="*/ 3083859 w 3581400"/>
                <a:gd name="connsiteY12" fmla="*/ 995082 h 995082"/>
                <a:gd name="connsiteX13" fmla="*/ 0 w 3581400"/>
                <a:gd name="connsiteY13" fmla="*/ 995082 h 995082"/>
                <a:gd name="connsiteX14" fmla="*/ 0 w 3581400"/>
                <a:gd name="connsiteY14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81400" h="995082">
                  <a:moveTo>
                    <a:pt x="0" y="0"/>
                  </a:moveTo>
                  <a:lnTo>
                    <a:pt x="3009900" y="0"/>
                  </a:lnTo>
                  <a:lnTo>
                    <a:pt x="3009900" y="265494"/>
                  </a:lnTo>
                  <a:lnTo>
                    <a:pt x="2994971" y="266999"/>
                  </a:lnTo>
                  <a:cubicBezTo>
                    <a:pt x="2887738" y="288942"/>
                    <a:pt x="2807073" y="383822"/>
                    <a:pt x="2807073" y="497542"/>
                  </a:cubicBezTo>
                  <a:cubicBezTo>
                    <a:pt x="2807073" y="627508"/>
                    <a:pt x="2912431" y="732866"/>
                    <a:pt x="3042397" y="732866"/>
                  </a:cubicBezTo>
                  <a:cubicBezTo>
                    <a:pt x="3172363" y="732866"/>
                    <a:pt x="3277721" y="627508"/>
                    <a:pt x="3277721" y="497542"/>
                  </a:cubicBezTo>
                  <a:cubicBezTo>
                    <a:pt x="3277721" y="432559"/>
                    <a:pt x="3251382" y="373728"/>
                    <a:pt x="3208796" y="331143"/>
                  </a:cubicBezTo>
                  <a:lnTo>
                    <a:pt x="3189076" y="314872"/>
                  </a:lnTo>
                  <a:lnTo>
                    <a:pt x="3189076" y="11643"/>
                  </a:lnTo>
                  <a:lnTo>
                    <a:pt x="3277524" y="39099"/>
                  </a:lnTo>
                  <a:cubicBezTo>
                    <a:pt x="3456099" y="114630"/>
                    <a:pt x="3581400" y="291453"/>
                    <a:pt x="3581400" y="497541"/>
                  </a:cubicBezTo>
                  <a:cubicBezTo>
                    <a:pt x="3581400" y="772325"/>
                    <a:pt x="3358643" y="995082"/>
                    <a:pt x="3083859" y="995082"/>
                  </a:cubicBezTo>
                  <a:lnTo>
                    <a:pt x="0" y="99508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2700">
                  <a:schemeClr val="bg1"/>
                </a:gs>
                <a:gs pos="4000">
                  <a:schemeClr val="bg1">
                    <a:lumMod val="85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50" name="مربع نص 49">
              <a:extLst>
                <a:ext uri="{FF2B5EF4-FFF2-40B4-BE49-F238E27FC236}">
                  <a16:creationId xmlns:a16="http://schemas.microsoft.com/office/drawing/2014/main" id="{34789A28-3078-4FEF-8750-D0DB35E0A114}"/>
                </a:ext>
              </a:extLst>
            </p:cNvPr>
            <p:cNvSpPr txBox="1"/>
            <p:nvPr/>
          </p:nvSpPr>
          <p:spPr>
            <a:xfrm>
              <a:off x="8261684" y="981605"/>
              <a:ext cx="141571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400" b="1" dirty="0">
                  <a:solidFill>
                    <a:srgbClr val="CC9900"/>
                  </a:solidFill>
                </a:rPr>
                <a:t>العنوان</a:t>
              </a:r>
            </a:p>
          </p:txBody>
        </p:sp>
        <p:sp>
          <p:nvSpPr>
            <p:cNvPr id="51" name="مربع نص 50">
              <a:extLst>
                <a:ext uri="{FF2B5EF4-FFF2-40B4-BE49-F238E27FC236}">
                  <a16:creationId xmlns:a16="http://schemas.microsoft.com/office/drawing/2014/main" id="{D3771FE3-1840-4CA6-8AAC-A392BB40586D}"/>
                </a:ext>
              </a:extLst>
            </p:cNvPr>
            <p:cNvSpPr txBox="1"/>
            <p:nvPr/>
          </p:nvSpPr>
          <p:spPr>
            <a:xfrm>
              <a:off x="6780797" y="1371086"/>
              <a:ext cx="289660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000" b="1" dirty="0"/>
                <a:t>نكتب هنا نص مختصر توضيحي</a:t>
              </a:r>
            </a:p>
          </p:txBody>
        </p:sp>
        <p:sp>
          <p:nvSpPr>
            <p:cNvPr id="62" name="مربع نص 61">
              <a:extLst>
                <a:ext uri="{FF2B5EF4-FFF2-40B4-BE49-F238E27FC236}">
                  <a16:creationId xmlns:a16="http://schemas.microsoft.com/office/drawing/2014/main" id="{67F158DB-3A07-4C50-BA74-5F4D91DE3DFE}"/>
                </a:ext>
              </a:extLst>
            </p:cNvPr>
            <p:cNvSpPr txBox="1"/>
            <p:nvPr/>
          </p:nvSpPr>
          <p:spPr>
            <a:xfrm>
              <a:off x="9643334" y="1162450"/>
              <a:ext cx="675597" cy="4503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800" b="1" dirty="0">
                  <a:solidFill>
                    <a:schemeClr val="bg1"/>
                  </a:solidFill>
                </a:rPr>
                <a:t>02</a:t>
              </a:r>
            </a:p>
          </p:txBody>
        </p:sp>
      </p:grpSp>
      <p:grpSp>
        <p:nvGrpSpPr>
          <p:cNvPr id="72" name="مجموعة 71">
            <a:extLst>
              <a:ext uri="{FF2B5EF4-FFF2-40B4-BE49-F238E27FC236}">
                <a16:creationId xmlns:a16="http://schemas.microsoft.com/office/drawing/2014/main" id="{0AE51D44-FB92-4F82-8281-1F8B5DB18F4C}"/>
              </a:ext>
            </a:extLst>
          </p:cNvPr>
          <p:cNvGrpSpPr/>
          <p:nvPr/>
        </p:nvGrpSpPr>
        <p:grpSpPr>
          <a:xfrm>
            <a:off x="6136617" y="2037934"/>
            <a:ext cx="5077138" cy="1156025"/>
            <a:chOff x="6096000" y="2375903"/>
            <a:chExt cx="4370294" cy="995082"/>
          </a:xfrm>
        </p:grpSpPr>
        <p:sp>
          <p:nvSpPr>
            <p:cNvPr id="33" name="شكل حر: شكل 32">
              <a:extLst>
                <a:ext uri="{FF2B5EF4-FFF2-40B4-BE49-F238E27FC236}">
                  <a16:creationId xmlns:a16="http://schemas.microsoft.com/office/drawing/2014/main" id="{B7D175BB-7EF6-45E6-A6BB-3888D6BC5D3F}"/>
                </a:ext>
              </a:extLst>
            </p:cNvPr>
            <p:cNvSpPr/>
            <p:nvPr/>
          </p:nvSpPr>
          <p:spPr>
            <a:xfrm flipH="1" flipV="1">
              <a:off x="9677400" y="2375903"/>
              <a:ext cx="788894" cy="995082"/>
            </a:xfrm>
            <a:custGeom>
              <a:avLst/>
              <a:gdLst>
                <a:gd name="connsiteX0" fmla="*/ 497541 w 788894"/>
                <a:gd name="connsiteY0" fmla="*/ 0 h 995082"/>
                <a:gd name="connsiteX1" fmla="*/ 788894 w 788894"/>
                <a:gd name="connsiteY1" fmla="*/ 0 h 995082"/>
                <a:gd name="connsiteX2" fmla="*/ 788894 w 788894"/>
                <a:gd name="connsiteY2" fmla="*/ 995082 h 995082"/>
                <a:gd name="connsiteX3" fmla="*/ 497541 w 788894"/>
                <a:gd name="connsiteY3" fmla="*/ 995082 h 995082"/>
                <a:gd name="connsiteX4" fmla="*/ 0 w 788894"/>
                <a:gd name="connsiteY4" fmla="*/ 497541 h 995082"/>
                <a:gd name="connsiteX5" fmla="*/ 497541 w 788894"/>
                <a:gd name="connsiteY5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8894" h="995082">
                  <a:moveTo>
                    <a:pt x="497541" y="0"/>
                  </a:moveTo>
                  <a:lnTo>
                    <a:pt x="788894" y="0"/>
                  </a:lnTo>
                  <a:lnTo>
                    <a:pt x="788894" y="995082"/>
                  </a:lnTo>
                  <a:lnTo>
                    <a:pt x="497541" y="995082"/>
                  </a:lnTo>
                  <a:cubicBezTo>
                    <a:pt x="222757" y="995082"/>
                    <a:pt x="0" y="772325"/>
                    <a:pt x="0" y="497541"/>
                  </a:cubicBezTo>
                  <a:cubicBezTo>
                    <a:pt x="0" y="222757"/>
                    <a:pt x="222757" y="0"/>
                    <a:pt x="497541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34" name="شكل حر: شكل 33">
              <a:extLst>
                <a:ext uri="{FF2B5EF4-FFF2-40B4-BE49-F238E27FC236}">
                  <a16:creationId xmlns:a16="http://schemas.microsoft.com/office/drawing/2014/main" id="{E60E5B88-58FA-4499-9E4F-08B8398263D8}"/>
                </a:ext>
              </a:extLst>
            </p:cNvPr>
            <p:cNvSpPr/>
            <p:nvPr/>
          </p:nvSpPr>
          <p:spPr>
            <a:xfrm flipH="1" flipV="1">
              <a:off x="6096000" y="2375903"/>
              <a:ext cx="3581400" cy="995082"/>
            </a:xfrm>
            <a:custGeom>
              <a:avLst/>
              <a:gdLst>
                <a:gd name="connsiteX0" fmla="*/ 0 w 3581400"/>
                <a:gd name="connsiteY0" fmla="*/ 0 h 995082"/>
                <a:gd name="connsiteX1" fmla="*/ 3009900 w 3581400"/>
                <a:gd name="connsiteY1" fmla="*/ 0 h 995082"/>
                <a:gd name="connsiteX2" fmla="*/ 3009900 w 3581400"/>
                <a:gd name="connsiteY2" fmla="*/ 265494 h 995082"/>
                <a:gd name="connsiteX3" fmla="*/ 2994971 w 3581400"/>
                <a:gd name="connsiteY3" fmla="*/ 266999 h 995082"/>
                <a:gd name="connsiteX4" fmla="*/ 2807073 w 3581400"/>
                <a:gd name="connsiteY4" fmla="*/ 497542 h 995082"/>
                <a:gd name="connsiteX5" fmla="*/ 3042397 w 3581400"/>
                <a:gd name="connsiteY5" fmla="*/ 732866 h 995082"/>
                <a:gd name="connsiteX6" fmla="*/ 3277721 w 3581400"/>
                <a:gd name="connsiteY6" fmla="*/ 497542 h 995082"/>
                <a:gd name="connsiteX7" fmla="*/ 3208796 w 3581400"/>
                <a:gd name="connsiteY7" fmla="*/ 331143 h 995082"/>
                <a:gd name="connsiteX8" fmla="*/ 3189076 w 3581400"/>
                <a:gd name="connsiteY8" fmla="*/ 314872 h 995082"/>
                <a:gd name="connsiteX9" fmla="*/ 3189076 w 3581400"/>
                <a:gd name="connsiteY9" fmla="*/ 11643 h 995082"/>
                <a:gd name="connsiteX10" fmla="*/ 3277524 w 3581400"/>
                <a:gd name="connsiteY10" fmla="*/ 39099 h 995082"/>
                <a:gd name="connsiteX11" fmla="*/ 3581400 w 3581400"/>
                <a:gd name="connsiteY11" fmla="*/ 497541 h 995082"/>
                <a:gd name="connsiteX12" fmla="*/ 3083859 w 3581400"/>
                <a:gd name="connsiteY12" fmla="*/ 995082 h 995082"/>
                <a:gd name="connsiteX13" fmla="*/ 0 w 3581400"/>
                <a:gd name="connsiteY13" fmla="*/ 995082 h 995082"/>
                <a:gd name="connsiteX14" fmla="*/ 0 w 3581400"/>
                <a:gd name="connsiteY14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81400" h="995082">
                  <a:moveTo>
                    <a:pt x="0" y="0"/>
                  </a:moveTo>
                  <a:lnTo>
                    <a:pt x="3009900" y="0"/>
                  </a:lnTo>
                  <a:lnTo>
                    <a:pt x="3009900" y="265494"/>
                  </a:lnTo>
                  <a:lnTo>
                    <a:pt x="2994971" y="266999"/>
                  </a:lnTo>
                  <a:cubicBezTo>
                    <a:pt x="2887738" y="288942"/>
                    <a:pt x="2807073" y="383822"/>
                    <a:pt x="2807073" y="497542"/>
                  </a:cubicBezTo>
                  <a:cubicBezTo>
                    <a:pt x="2807073" y="627508"/>
                    <a:pt x="2912431" y="732866"/>
                    <a:pt x="3042397" y="732866"/>
                  </a:cubicBezTo>
                  <a:cubicBezTo>
                    <a:pt x="3172363" y="732866"/>
                    <a:pt x="3277721" y="627508"/>
                    <a:pt x="3277721" y="497542"/>
                  </a:cubicBezTo>
                  <a:cubicBezTo>
                    <a:pt x="3277721" y="432559"/>
                    <a:pt x="3251382" y="373728"/>
                    <a:pt x="3208796" y="331143"/>
                  </a:cubicBezTo>
                  <a:lnTo>
                    <a:pt x="3189076" y="314872"/>
                  </a:lnTo>
                  <a:lnTo>
                    <a:pt x="3189076" y="11643"/>
                  </a:lnTo>
                  <a:lnTo>
                    <a:pt x="3277524" y="39099"/>
                  </a:lnTo>
                  <a:cubicBezTo>
                    <a:pt x="3456099" y="114630"/>
                    <a:pt x="3581400" y="291453"/>
                    <a:pt x="3581400" y="497541"/>
                  </a:cubicBezTo>
                  <a:cubicBezTo>
                    <a:pt x="3581400" y="772325"/>
                    <a:pt x="3358643" y="995082"/>
                    <a:pt x="3083859" y="995082"/>
                  </a:cubicBezTo>
                  <a:lnTo>
                    <a:pt x="0" y="99508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2700">
                  <a:schemeClr val="bg1"/>
                </a:gs>
                <a:gs pos="4000">
                  <a:schemeClr val="bg1">
                    <a:lumMod val="85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52" name="مربع نص 51">
              <a:extLst>
                <a:ext uri="{FF2B5EF4-FFF2-40B4-BE49-F238E27FC236}">
                  <a16:creationId xmlns:a16="http://schemas.microsoft.com/office/drawing/2014/main" id="{7CB9D300-6B31-4F56-97B8-0BC8301A0CED}"/>
                </a:ext>
              </a:extLst>
            </p:cNvPr>
            <p:cNvSpPr txBox="1"/>
            <p:nvPr/>
          </p:nvSpPr>
          <p:spPr>
            <a:xfrm>
              <a:off x="8261684" y="2415114"/>
              <a:ext cx="141571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400" b="1" dirty="0">
                  <a:solidFill>
                    <a:srgbClr val="CC0000"/>
                  </a:solidFill>
                </a:rPr>
                <a:t>العنوان</a:t>
              </a:r>
            </a:p>
          </p:txBody>
        </p:sp>
        <p:sp>
          <p:nvSpPr>
            <p:cNvPr id="53" name="مربع نص 52">
              <a:extLst>
                <a:ext uri="{FF2B5EF4-FFF2-40B4-BE49-F238E27FC236}">
                  <a16:creationId xmlns:a16="http://schemas.microsoft.com/office/drawing/2014/main" id="{EAF08BCD-1C7C-40BB-87DF-A0F84FDE6E96}"/>
                </a:ext>
              </a:extLst>
            </p:cNvPr>
            <p:cNvSpPr txBox="1"/>
            <p:nvPr/>
          </p:nvSpPr>
          <p:spPr>
            <a:xfrm>
              <a:off x="6780797" y="2804595"/>
              <a:ext cx="289660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000" b="1" dirty="0"/>
                <a:t>نكتب هنا نص مختصر توضيحي</a:t>
              </a:r>
            </a:p>
          </p:txBody>
        </p:sp>
        <p:sp>
          <p:nvSpPr>
            <p:cNvPr id="63" name="مربع نص 62">
              <a:extLst>
                <a:ext uri="{FF2B5EF4-FFF2-40B4-BE49-F238E27FC236}">
                  <a16:creationId xmlns:a16="http://schemas.microsoft.com/office/drawing/2014/main" id="{83499288-020C-44FB-9195-D2BBFBAB8978}"/>
                </a:ext>
              </a:extLst>
            </p:cNvPr>
            <p:cNvSpPr txBox="1"/>
            <p:nvPr/>
          </p:nvSpPr>
          <p:spPr>
            <a:xfrm>
              <a:off x="9664747" y="2611833"/>
              <a:ext cx="675597" cy="4503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800" b="1" dirty="0">
                  <a:solidFill>
                    <a:schemeClr val="bg1"/>
                  </a:solidFill>
                </a:rPr>
                <a:t>04</a:t>
              </a:r>
            </a:p>
          </p:txBody>
        </p:sp>
      </p:grpSp>
      <p:grpSp>
        <p:nvGrpSpPr>
          <p:cNvPr id="71" name="مجموعة 70">
            <a:extLst>
              <a:ext uri="{FF2B5EF4-FFF2-40B4-BE49-F238E27FC236}">
                <a16:creationId xmlns:a16="http://schemas.microsoft.com/office/drawing/2014/main" id="{A06D62B1-17DC-41A9-9E69-BBCC1FB0E8A5}"/>
              </a:ext>
            </a:extLst>
          </p:cNvPr>
          <p:cNvGrpSpPr/>
          <p:nvPr/>
        </p:nvGrpSpPr>
        <p:grpSpPr>
          <a:xfrm>
            <a:off x="6136617" y="3687302"/>
            <a:ext cx="5077138" cy="1156025"/>
            <a:chOff x="6096000" y="3795501"/>
            <a:chExt cx="4370294" cy="995082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BEA6BD88-A5DF-48C9-961B-037E3E807360}"/>
                </a:ext>
              </a:extLst>
            </p:cNvPr>
            <p:cNvSpPr/>
            <p:nvPr/>
          </p:nvSpPr>
          <p:spPr>
            <a:xfrm flipH="1">
              <a:off x="9677400" y="3795501"/>
              <a:ext cx="788894" cy="995082"/>
            </a:xfrm>
            <a:custGeom>
              <a:avLst/>
              <a:gdLst>
                <a:gd name="connsiteX0" fmla="*/ 497541 w 788894"/>
                <a:gd name="connsiteY0" fmla="*/ 0 h 995082"/>
                <a:gd name="connsiteX1" fmla="*/ 788894 w 788894"/>
                <a:gd name="connsiteY1" fmla="*/ 0 h 995082"/>
                <a:gd name="connsiteX2" fmla="*/ 788894 w 788894"/>
                <a:gd name="connsiteY2" fmla="*/ 995082 h 995082"/>
                <a:gd name="connsiteX3" fmla="*/ 497541 w 788894"/>
                <a:gd name="connsiteY3" fmla="*/ 995082 h 995082"/>
                <a:gd name="connsiteX4" fmla="*/ 0 w 788894"/>
                <a:gd name="connsiteY4" fmla="*/ 497541 h 995082"/>
                <a:gd name="connsiteX5" fmla="*/ 497541 w 788894"/>
                <a:gd name="connsiteY5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8894" h="995082">
                  <a:moveTo>
                    <a:pt x="497541" y="0"/>
                  </a:moveTo>
                  <a:lnTo>
                    <a:pt x="788894" y="0"/>
                  </a:lnTo>
                  <a:lnTo>
                    <a:pt x="788894" y="995082"/>
                  </a:lnTo>
                  <a:lnTo>
                    <a:pt x="497541" y="995082"/>
                  </a:lnTo>
                  <a:cubicBezTo>
                    <a:pt x="222757" y="995082"/>
                    <a:pt x="0" y="772325"/>
                    <a:pt x="0" y="497541"/>
                  </a:cubicBezTo>
                  <a:cubicBezTo>
                    <a:pt x="0" y="222757"/>
                    <a:pt x="222757" y="0"/>
                    <a:pt x="497541" y="0"/>
                  </a:cubicBez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37" name="شكل حر: شكل 36">
              <a:extLst>
                <a:ext uri="{FF2B5EF4-FFF2-40B4-BE49-F238E27FC236}">
                  <a16:creationId xmlns:a16="http://schemas.microsoft.com/office/drawing/2014/main" id="{043DA9AF-8AC2-46D4-B921-1A4F5330366F}"/>
                </a:ext>
              </a:extLst>
            </p:cNvPr>
            <p:cNvSpPr/>
            <p:nvPr/>
          </p:nvSpPr>
          <p:spPr>
            <a:xfrm flipH="1">
              <a:off x="6096000" y="3795501"/>
              <a:ext cx="3581400" cy="995082"/>
            </a:xfrm>
            <a:custGeom>
              <a:avLst/>
              <a:gdLst>
                <a:gd name="connsiteX0" fmla="*/ 0 w 3581400"/>
                <a:gd name="connsiteY0" fmla="*/ 0 h 995082"/>
                <a:gd name="connsiteX1" fmla="*/ 3009900 w 3581400"/>
                <a:gd name="connsiteY1" fmla="*/ 0 h 995082"/>
                <a:gd name="connsiteX2" fmla="*/ 3009900 w 3581400"/>
                <a:gd name="connsiteY2" fmla="*/ 265494 h 995082"/>
                <a:gd name="connsiteX3" fmla="*/ 2994971 w 3581400"/>
                <a:gd name="connsiteY3" fmla="*/ 266999 h 995082"/>
                <a:gd name="connsiteX4" fmla="*/ 2807073 w 3581400"/>
                <a:gd name="connsiteY4" fmla="*/ 497542 h 995082"/>
                <a:gd name="connsiteX5" fmla="*/ 3042397 w 3581400"/>
                <a:gd name="connsiteY5" fmla="*/ 732866 h 995082"/>
                <a:gd name="connsiteX6" fmla="*/ 3277721 w 3581400"/>
                <a:gd name="connsiteY6" fmla="*/ 497542 h 995082"/>
                <a:gd name="connsiteX7" fmla="*/ 3208796 w 3581400"/>
                <a:gd name="connsiteY7" fmla="*/ 331143 h 995082"/>
                <a:gd name="connsiteX8" fmla="*/ 3189076 w 3581400"/>
                <a:gd name="connsiteY8" fmla="*/ 314872 h 995082"/>
                <a:gd name="connsiteX9" fmla="*/ 3189076 w 3581400"/>
                <a:gd name="connsiteY9" fmla="*/ 11643 h 995082"/>
                <a:gd name="connsiteX10" fmla="*/ 3277524 w 3581400"/>
                <a:gd name="connsiteY10" fmla="*/ 39099 h 995082"/>
                <a:gd name="connsiteX11" fmla="*/ 3581400 w 3581400"/>
                <a:gd name="connsiteY11" fmla="*/ 497541 h 995082"/>
                <a:gd name="connsiteX12" fmla="*/ 3083859 w 3581400"/>
                <a:gd name="connsiteY12" fmla="*/ 995082 h 995082"/>
                <a:gd name="connsiteX13" fmla="*/ 0 w 3581400"/>
                <a:gd name="connsiteY13" fmla="*/ 995082 h 995082"/>
                <a:gd name="connsiteX14" fmla="*/ 0 w 3581400"/>
                <a:gd name="connsiteY14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81400" h="995082">
                  <a:moveTo>
                    <a:pt x="0" y="0"/>
                  </a:moveTo>
                  <a:lnTo>
                    <a:pt x="3009900" y="0"/>
                  </a:lnTo>
                  <a:lnTo>
                    <a:pt x="3009900" y="265494"/>
                  </a:lnTo>
                  <a:lnTo>
                    <a:pt x="2994971" y="266999"/>
                  </a:lnTo>
                  <a:cubicBezTo>
                    <a:pt x="2887738" y="288942"/>
                    <a:pt x="2807073" y="383822"/>
                    <a:pt x="2807073" y="497542"/>
                  </a:cubicBezTo>
                  <a:cubicBezTo>
                    <a:pt x="2807073" y="627508"/>
                    <a:pt x="2912431" y="732866"/>
                    <a:pt x="3042397" y="732866"/>
                  </a:cubicBezTo>
                  <a:cubicBezTo>
                    <a:pt x="3172363" y="732866"/>
                    <a:pt x="3277721" y="627508"/>
                    <a:pt x="3277721" y="497542"/>
                  </a:cubicBezTo>
                  <a:cubicBezTo>
                    <a:pt x="3277721" y="432559"/>
                    <a:pt x="3251382" y="373728"/>
                    <a:pt x="3208796" y="331143"/>
                  </a:cubicBezTo>
                  <a:lnTo>
                    <a:pt x="3189076" y="314872"/>
                  </a:lnTo>
                  <a:lnTo>
                    <a:pt x="3189076" y="11643"/>
                  </a:lnTo>
                  <a:lnTo>
                    <a:pt x="3277524" y="39099"/>
                  </a:lnTo>
                  <a:cubicBezTo>
                    <a:pt x="3456099" y="114630"/>
                    <a:pt x="3581400" y="291453"/>
                    <a:pt x="3581400" y="497541"/>
                  </a:cubicBezTo>
                  <a:cubicBezTo>
                    <a:pt x="3581400" y="772325"/>
                    <a:pt x="3358643" y="995082"/>
                    <a:pt x="3083859" y="995082"/>
                  </a:cubicBezTo>
                  <a:lnTo>
                    <a:pt x="0" y="99508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2700">
                  <a:schemeClr val="bg1"/>
                </a:gs>
                <a:gs pos="4000">
                  <a:schemeClr val="bg1">
                    <a:lumMod val="85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54" name="مربع نص 53">
              <a:extLst>
                <a:ext uri="{FF2B5EF4-FFF2-40B4-BE49-F238E27FC236}">
                  <a16:creationId xmlns:a16="http://schemas.microsoft.com/office/drawing/2014/main" id="{245BE2B7-7FCA-48F5-8806-1E4A71430816}"/>
                </a:ext>
              </a:extLst>
            </p:cNvPr>
            <p:cNvSpPr txBox="1"/>
            <p:nvPr/>
          </p:nvSpPr>
          <p:spPr>
            <a:xfrm>
              <a:off x="8261684" y="3848623"/>
              <a:ext cx="141571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400" b="1" dirty="0">
                  <a:solidFill>
                    <a:srgbClr val="006699"/>
                  </a:solidFill>
                </a:rPr>
                <a:t>العنوان</a:t>
              </a:r>
            </a:p>
          </p:txBody>
        </p:sp>
        <p:sp>
          <p:nvSpPr>
            <p:cNvPr id="55" name="مربع نص 54">
              <a:extLst>
                <a:ext uri="{FF2B5EF4-FFF2-40B4-BE49-F238E27FC236}">
                  <a16:creationId xmlns:a16="http://schemas.microsoft.com/office/drawing/2014/main" id="{6B08A404-3C42-483D-9148-DAA6154225E5}"/>
                </a:ext>
              </a:extLst>
            </p:cNvPr>
            <p:cNvSpPr txBox="1"/>
            <p:nvPr/>
          </p:nvSpPr>
          <p:spPr>
            <a:xfrm>
              <a:off x="6780797" y="4238104"/>
              <a:ext cx="289660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000" b="1" dirty="0"/>
                <a:t>نكتب هنا نص مختصر توضيحي</a:t>
              </a:r>
            </a:p>
          </p:txBody>
        </p:sp>
        <p:sp>
          <p:nvSpPr>
            <p:cNvPr id="64" name="مربع نص 63">
              <a:extLst>
                <a:ext uri="{FF2B5EF4-FFF2-40B4-BE49-F238E27FC236}">
                  <a16:creationId xmlns:a16="http://schemas.microsoft.com/office/drawing/2014/main" id="{2A07DAD2-AD7B-4871-946F-47CC2BF3C4AD}"/>
                </a:ext>
              </a:extLst>
            </p:cNvPr>
            <p:cNvSpPr txBox="1"/>
            <p:nvPr/>
          </p:nvSpPr>
          <p:spPr>
            <a:xfrm>
              <a:off x="9671746" y="4061941"/>
              <a:ext cx="675597" cy="4503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800" b="1" dirty="0">
                  <a:solidFill>
                    <a:schemeClr val="bg1"/>
                  </a:solidFill>
                </a:rPr>
                <a:t>06</a:t>
              </a:r>
            </a:p>
          </p:txBody>
        </p:sp>
      </p:grpSp>
      <p:grpSp>
        <p:nvGrpSpPr>
          <p:cNvPr id="70" name="مجموعة 69">
            <a:extLst>
              <a:ext uri="{FF2B5EF4-FFF2-40B4-BE49-F238E27FC236}">
                <a16:creationId xmlns:a16="http://schemas.microsoft.com/office/drawing/2014/main" id="{66119889-8951-4AC8-9038-BF16157DA296}"/>
              </a:ext>
            </a:extLst>
          </p:cNvPr>
          <p:cNvGrpSpPr/>
          <p:nvPr/>
        </p:nvGrpSpPr>
        <p:grpSpPr>
          <a:xfrm>
            <a:off x="6130053" y="5382402"/>
            <a:ext cx="5077138" cy="1156025"/>
            <a:chOff x="6096000" y="5215099"/>
            <a:chExt cx="4370294" cy="995082"/>
          </a:xfrm>
        </p:grpSpPr>
        <p:sp>
          <p:nvSpPr>
            <p:cNvPr id="39" name="شكل حر: شكل 38">
              <a:extLst>
                <a:ext uri="{FF2B5EF4-FFF2-40B4-BE49-F238E27FC236}">
                  <a16:creationId xmlns:a16="http://schemas.microsoft.com/office/drawing/2014/main" id="{B71C91BE-55C9-430C-B045-4B4F04A6C5FE}"/>
                </a:ext>
              </a:extLst>
            </p:cNvPr>
            <p:cNvSpPr/>
            <p:nvPr/>
          </p:nvSpPr>
          <p:spPr>
            <a:xfrm flipH="1" flipV="1">
              <a:off x="9677400" y="5215099"/>
              <a:ext cx="788894" cy="995082"/>
            </a:xfrm>
            <a:custGeom>
              <a:avLst/>
              <a:gdLst>
                <a:gd name="connsiteX0" fmla="*/ 497541 w 788894"/>
                <a:gd name="connsiteY0" fmla="*/ 0 h 995082"/>
                <a:gd name="connsiteX1" fmla="*/ 788894 w 788894"/>
                <a:gd name="connsiteY1" fmla="*/ 0 h 995082"/>
                <a:gd name="connsiteX2" fmla="*/ 788894 w 788894"/>
                <a:gd name="connsiteY2" fmla="*/ 995082 h 995082"/>
                <a:gd name="connsiteX3" fmla="*/ 497541 w 788894"/>
                <a:gd name="connsiteY3" fmla="*/ 995082 h 995082"/>
                <a:gd name="connsiteX4" fmla="*/ 0 w 788894"/>
                <a:gd name="connsiteY4" fmla="*/ 497541 h 995082"/>
                <a:gd name="connsiteX5" fmla="*/ 497541 w 788894"/>
                <a:gd name="connsiteY5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88894" h="995082">
                  <a:moveTo>
                    <a:pt x="497541" y="0"/>
                  </a:moveTo>
                  <a:lnTo>
                    <a:pt x="788894" y="0"/>
                  </a:lnTo>
                  <a:lnTo>
                    <a:pt x="788894" y="995082"/>
                  </a:lnTo>
                  <a:lnTo>
                    <a:pt x="497541" y="995082"/>
                  </a:lnTo>
                  <a:cubicBezTo>
                    <a:pt x="222757" y="995082"/>
                    <a:pt x="0" y="772325"/>
                    <a:pt x="0" y="497541"/>
                  </a:cubicBezTo>
                  <a:cubicBezTo>
                    <a:pt x="0" y="222757"/>
                    <a:pt x="222757" y="0"/>
                    <a:pt x="497541" y="0"/>
                  </a:cubicBezTo>
                  <a:close/>
                </a:path>
              </a:pathLst>
            </a:custGeom>
            <a:solidFill>
              <a:srgbClr val="008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8AFB621E-3F26-40DE-9C25-EDB9CA298E38}"/>
                </a:ext>
              </a:extLst>
            </p:cNvPr>
            <p:cNvSpPr/>
            <p:nvPr/>
          </p:nvSpPr>
          <p:spPr>
            <a:xfrm flipH="1" flipV="1">
              <a:off x="6096000" y="5215099"/>
              <a:ext cx="3581400" cy="995082"/>
            </a:xfrm>
            <a:custGeom>
              <a:avLst/>
              <a:gdLst>
                <a:gd name="connsiteX0" fmla="*/ 0 w 3581400"/>
                <a:gd name="connsiteY0" fmla="*/ 0 h 995082"/>
                <a:gd name="connsiteX1" fmla="*/ 3009900 w 3581400"/>
                <a:gd name="connsiteY1" fmla="*/ 0 h 995082"/>
                <a:gd name="connsiteX2" fmla="*/ 3009900 w 3581400"/>
                <a:gd name="connsiteY2" fmla="*/ 265494 h 995082"/>
                <a:gd name="connsiteX3" fmla="*/ 2994971 w 3581400"/>
                <a:gd name="connsiteY3" fmla="*/ 266999 h 995082"/>
                <a:gd name="connsiteX4" fmla="*/ 2807073 w 3581400"/>
                <a:gd name="connsiteY4" fmla="*/ 497542 h 995082"/>
                <a:gd name="connsiteX5" fmla="*/ 3042397 w 3581400"/>
                <a:gd name="connsiteY5" fmla="*/ 732866 h 995082"/>
                <a:gd name="connsiteX6" fmla="*/ 3277721 w 3581400"/>
                <a:gd name="connsiteY6" fmla="*/ 497542 h 995082"/>
                <a:gd name="connsiteX7" fmla="*/ 3208796 w 3581400"/>
                <a:gd name="connsiteY7" fmla="*/ 331143 h 995082"/>
                <a:gd name="connsiteX8" fmla="*/ 3189076 w 3581400"/>
                <a:gd name="connsiteY8" fmla="*/ 314872 h 995082"/>
                <a:gd name="connsiteX9" fmla="*/ 3189076 w 3581400"/>
                <a:gd name="connsiteY9" fmla="*/ 11643 h 995082"/>
                <a:gd name="connsiteX10" fmla="*/ 3277524 w 3581400"/>
                <a:gd name="connsiteY10" fmla="*/ 39099 h 995082"/>
                <a:gd name="connsiteX11" fmla="*/ 3581400 w 3581400"/>
                <a:gd name="connsiteY11" fmla="*/ 497541 h 995082"/>
                <a:gd name="connsiteX12" fmla="*/ 3083859 w 3581400"/>
                <a:gd name="connsiteY12" fmla="*/ 995082 h 995082"/>
                <a:gd name="connsiteX13" fmla="*/ 0 w 3581400"/>
                <a:gd name="connsiteY13" fmla="*/ 995082 h 995082"/>
                <a:gd name="connsiteX14" fmla="*/ 0 w 3581400"/>
                <a:gd name="connsiteY14" fmla="*/ 0 h 995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581400" h="995082">
                  <a:moveTo>
                    <a:pt x="0" y="0"/>
                  </a:moveTo>
                  <a:lnTo>
                    <a:pt x="3009900" y="0"/>
                  </a:lnTo>
                  <a:lnTo>
                    <a:pt x="3009900" y="265494"/>
                  </a:lnTo>
                  <a:lnTo>
                    <a:pt x="2994971" y="266999"/>
                  </a:lnTo>
                  <a:cubicBezTo>
                    <a:pt x="2887738" y="288942"/>
                    <a:pt x="2807073" y="383822"/>
                    <a:pt x="2807073" y="497542"/>
                  </a:cubicBezTo>
                  <a:cubicBezTo>
                    <a:pt x="2807073" y="627508"/>
                    <a:pt x="2912431" y="732866"/>
                    <a:pt x="3042397" y="732866"/>
                  </a:cubicBezTo>
                  <a:cubicBezTo>
                    <a:pt x="3172363" y="732866"/>
                    <a:pt x="3277721" y="627508"/>
                    <a:pt x="3277721" y="497542"/>
                  </a:cubicBezTo>
                  <a:cubicBezTo>
                    <a:pt x="3277721" y="432559"/>
                    <a:pt x="3251382" y="373728"/>
                    <a:pt x="3208796" y="331143"/>
                  </a:cubicBezTo>
                  <a:lnTo>
                    <a:pt x="3189076" y="314872"/>
                  </a:lnTo>
                  <a:lnTo>
                    <a:pt x="3189076" y="11643"/>
                  </a:lnTo>
                  <a:lnTo>
                    <a:pt x="3277524" y="39099"/>
                  </a:lnTo>
                  <a:cubicBezTo>
                    <a:pt x="3456099" y="114630"/>
                    <a:pt x="3581400" y="291453"/>
                    <a:pt x="3581400" y="497541"/>
                  </a:cubicBezTo>
                  <a:cubicBezTo>
                    <a:pt x="3581400" y="772325"/>
                    <a:pt x="3358643" y="995082"/>
                    <a:pt x="3083859" y="995082"/>
                  </a:cubicBezTo>
                  <a:lnTo>
                    <a:pt x="0" y="995082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2700">
                  <a:schemeClr val="bg1"/>
                </a:gs>
                <a:gs pos="4000">
                  <a:schemeClr val="bg1">
                    <a:lumMod val="85000"/>
                  </a:schemeClr>
                </a:gs>
                <a:gs pos="97000">
                  <a:schemeClr val="bg1">
                    <a:lumMod val="8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MA" dirty="0"/>
            </a:p>
          </p:txBody>
        </p:sp>
        <p:sp>
          <p:nvSpPr>
            <p:cNvPr id="56" name="مربع نص 55">
              <a:extLst>
                <a:ext uri="{FF2B5EF4-FFF2-40B4-BE49-F238E27FC236}">
                  <a16:creationId xmlns:a16="http://schemas.microsoft.com/office/drawing/2014/main" id="{DC08F7ED-0E05-4A83-BCCC-02F1AC510C20}"/>
                </a:ext>
              </a:extLst>
            </p:cNvPr>
            <p:cNvSpPr txBox="1"/>
            <p:nvPr/>
          </p:nvSpPr>
          <p:spPr>
            <a:xfrm>
              <a:off x="8261684" y="5282132"/>
              <a:ext cx="141571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400" b="1" dirty="0">
                  <a:solidFill>
                    <a:srgbClr val="008000"/>
                  </a:solidFill>
                </a:rPr>
                <a:t>العنوان</a:t>
              </a:r>
            </a:p>
          </p:txBody>
        </p:sp>
        <p:sp>
          <p:nvSpPr>
            <p:cNvPr id="57" name="مربع نص 56">
              <a:extLst>
                <a:ext uri="{FF2B5EF4-FFF2-40B4-BE49-F238E27FC236}">
                  <a16:creationId xmlns:a16="http://schemas.microsoft.com/office/drawing/2014/main" id="{6E782C1B-2111-4E0B-BCF2-786AB91A2D73}"/>
                </a:ext>
              </a:extLst>
            </p:cNvPr>
            <p:cNvSpPr txBox="1"/>
            <p:nvPr/>
          </p:nvSpPr>
          <p:spPr>
            <a:xfrm>
              <a:off x="6780797" y="5671613"/>
              <a:ext cx="289660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000" b="1" dirty="0"/>
                <a:t>نكتب هنا نص مختصر توضيحي</a:t>
              </a:r>
            </a:p>
          </p:txBody>
        </p:sp>
        <p:sp>
          <p:nvSpPr>
            <p:cNvPr id="65" name="مربع نص 64">
              <a:extLst>
                <a:ext uri="{FF2B5EF4-FFF2-40B4-BE49-F238E27FC236}">
                  <a16:creationId xmlns:a16="http://schemas.microsoft.com/office/drawing/2014/main" id="{4BDB68BA-BBFD-436D-8691-01681E2D1761}"/>
                </a:ext>
              </a:extLst>
            </p:cNvPr>
            <p:cNvSpPr txBox="1"/>
            <p:nvPr/>
          </p:nvSpPr>
          <p:spPr>
            <a:xfrm>
              <a:off x="9648983" y="5482187"/>
              <a:ext cx="675597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MA" sz="2800" b="1" dirty="0">
                  <a:solidFill>
                    <a:schemeClr val="bg1"/>
                  </a:solidFill>
                </a:rPr>
                <a:t>08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7760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7" dur="1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8" dur="1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4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13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14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19" dur="1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0" dur="1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4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5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6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" presetClass="entr" presetSubtype="4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1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2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" presetClass="entr" presetSubtype="4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7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8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" presetClass="entr" presetSubtype="4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3" dur="1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4" dur="1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" presetClass="entr" presetSubtype="4" fill="hold" nodeType="click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9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50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4" dur="10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1000" fill="hold"/>
                                            <p:tgtEl>
                                              <p:spTgt spid="6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5" fill="hold">
                          <p:stCondLst>
                            <p:cond delay="indefinite"/>
                          </p:stCondLst>
                          <p:childTnLst>
                            <p:par>
                              <p:cTn id="4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7" presetID="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10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56</Words>
  <Application>Microsoft Office PowerPoint</Application>
  <PresentationFormat>شاشة عريضة</PresentationFormat>
  <Paragraphs>24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REDA</dc:creator>
  <cp:lastModifiedBy>DELL</cp:lastModifiedBy>
  <cp:revision>10</cp:revision>
  <dcterms:created xsi:type="dcterms:W3CDTF">2020-08-11T15:58:21Z</dcterms:created>
  <dcterms:modified xsi:type="dcterms:W3CDTF">2020-10-21T08:23:30Z</dcterms:modified>
</cp:coreProperties>
</file>